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30"/>
  </p:notesMasterIdLst>
  <p:handoutMasterIdLst>
    <p:handoutMasterId r:id="rId31"/>
  </p:handoutMasterIdLst>
  <p:sldIdLst>
    <p:sldId id="256" r:id="rId2"/>
    <p:sldId id="350" r:id="rId3"/>
    <p:sldId id="302" r:id="rId4"/>
    <p:sldId id="322" r:id="rId5"/>
    <p:sldId id="325" r:id="rId6"/>
    <p:sldId id="351" r:id="rId7"/>
    <p:sldId id="324" r:id="rId8"/>
    <p:sldId id="352" r:id="rId9"/>
    <p:sldId id="323" r:id="rId10"/>
    <p:sldId id="326" r:id="rId11"/>
    <p:sldId id="328" r:id="rId12"/>
    <p:sldId id="332" r:id="rId13"/>
    <p:sldId id="327" r:id="rId14"/>
    <p:sldId id="329" r:id="rId15"/>
    <p:sldId id="331" r:id="rId16"/>
    <p:sldId id="346" r:id="rId17"/>
    <p:sldId id="343" r:id="rId18"/>
    <p:sldId id="333" r:id="rId19"/>
    <p:sldId id="337" r:id="rId20"/>
    <p:sldId id="341" r:id="rId21"/>
    <p:sldId id="342" r:id="rId22"/>
    <p:sldId id="338" r:id="rId23"/>
    <p:sldId id="345" r:id="rId24"/>
    <p:sldId id="349" r:id="rId25"/>
    <p:sldId id="335" r:id="rId26"/>
    <p:sldId id="347" r:id="rId27"/>
    <p:sldId id="330" r:id="rId28"/>
    <p:sldId id="348" r:id="rId29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32"/>
    </p:embeddedFont>
    <p:embeddedFont>
      <p:font typeface="Adobe Devanagari" panose="02040503050201020203" pitchFamily="18" charset="0"/>
      <p:regular r:id="rId33"/>
      <p:bold r:id="rId34"/>
      <p:italic r:id="rId35"/>
      <p:boldItalic r:id="rId36"/>
    </p:embeddedFont>
    <p:embeddedFont>
      <p:font typeface="Sniglet" panose="020B0604020202020204" charset="0"/>
      <p:regular r:id="rId37"/>
    </p:embeddedFont>
    <p:embeddedFont>
      <p:font typeface="MS PGothic" panose="020B0600070205080204" pitchFamily="34" charset="-128"/>
      <p:regular r:id="rId38"/>
    </p:embeddedFont>
    <p:embeddedFont>
      <p:font typeface="Brush Script MT" panose="03060802040406070304" pitchFamily="66" charset="0"/>
      <p:italic r:id="rId39"/>
    </p:embeddedFont>
    <p:embeddedFont>
      <p:font typeface="Bahnschrift Light Condensed" panose="020B0502040204020203" pitchFamily="34" charset="0"/>
      <p:regular r:id="rId40"/>
    </p:embeddedFont>
    <p:embeddedFont>
      <p:font typeface="Dosis" panose="020B0604020202020204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527A8D3-8E02-4833-AC72-0F9BAFB9D0F3}">
  <a:tblStyle styleId="{B527A8D3-8E02-4833-AC72-0F9BAFB9D0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14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261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F4A326-F793-4B4C-AD15-888F3EAF255C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028EA8A-381F-4835-9BE8-EE5F0E41C1C3}">
      <dgm:prSet phldrT="[Text]"/>
      <dgm:spPr/>
      <dgm:t>
        <a:bodyPr/>
        <a:lstStyle/>
        <a:p>
          <a:r>
            <a:rPr lang="de-DE" altLang="en-US" dirty="0" smtClean="0">
              <a:solidFill>
                <a:srgbClr val="FF0000"/>
              </a:solidFill>
            </a:rPr>
            <a:t>Cryptology</a:t>
          </a:r>
          <a:endParaRPr lang="en-US" dirty="0">
            <a:solidFill>
              <a:srgbClr val="FF0000"/>
            </a:solidFill>
          </a:endParaRPr>
        </a:p>
      </dgm:t>
    </dgm:pt>
    <dgm:pt modelId="{873054F4-F096-4D48-8EAD-A081124178F0}" type="parTrans" cxnId="{4145290D-9072-407B-BD1F-A3B21F3CDE90}">
      <dgm:prSet/>
      <dgm:spPr/>
      <dgm:t>
        <a:bodyPr/>
        <a:lstStyle/>
        <a:p>
          <a:endParaRPr lang="en-US"/>
        </a:p>
      </dgm:t>
    </dgm:pt>
    <dgm:pt modelId="{7642BE3E-6ED5-4AE3-AD72-446E4D875920}" type="sibTrans" cxnId="{4145290D-9072-407B-BD1F-A3B21F3CDE90}">
      <dgm:prSet/>
      <dgm:spPr/>
      <dgm:t>
        <a:bodyPr/>
        <a:lstStyle/>
        <a:p>
          <a:endParaRPr lang="en-US"/>
        </a:p>
      </dgm:t>
    </dgm:pt>
    <dgm:pt modelId="{25769DB8-C5A4-4936-882F-346088B35F3C}">
      <dgm:prSet phldrT="[Text]"/>
      <dgm:spPr/>
      <dgm:t>
        <a:bodyPr/>
        <a:lstStyle/>
        <a:p>
          <a:r>
            <a:rPr lang="de-DE" altLang="en-US" dirty="0" smtClean="0">
              <a:solidFill>
                <a:srgbClr val="FF0000"/>
              </a:solidFill>
            </a:rPr>
            <a:t>Cryptography</a:t>
          </a:r>
          <a:endParaRPr lang="en-US" dirty="0">
            <a:solidFill>
              <a:srgbClr val="FF0000"/>
            </a:solidFill>
          </a:endParaRPr>
        </a:p>
      </dgm:t>
    </dgm:pt>
    <dgm:pt modelId="{730108AA-476D-4A8E-9F77-C91185B9A588}" type="parTrans" cxnId="{7FB3331B-B4E0-4BA8-8707-DA5D9FFBEB7E}">
      <dgm:prSet/>
      <dgm:spPr/>
      <dgm:t>
        <a:bodyPr/>
        <a:lstStyle/>
        <a:p>
          <a:endParaRPr lang="en-US"/>
        </a:p>
      </dgm:t>
    </dgm:pt>
    <dgm:pt modelId="{FDB90769-D4BA-4B3F-B6E0-5B52B69025A9}" type="sibTrans" cxnId="{7FB3331B-B4E0-4BA8-8707-DA5D9FFBEB7E}">
      <dgm:prSet/>
      <dgm:spPr/>
      <dgm:t>
        <a:bodyPr/>
        <a:lstStyle/>
        <a:p>
          <a:endParaRPr lang="en-US"/>
        </a:p>
      </dgm:t>
    </dgm:pt>
    <dgm:pt modelId="{7BF0F659-2806-4786-9F94-2FDD505F355E}">
      <dgm:prSet phldrT="[Text]"/>
      <dgm:spPr/>
      <dgm:t>
        <a:bodyPr/>
        <a:lstStyle/>
        <a:p>
          <a:r>
            <a:rPr lang="de-DE" altLang="en-US" b="1" dirty="0" smtClean="0">
              <a:solidFill>
                <a:srgbClr val="00B0F0"/>
              </a:solidFill>
            </a:rPr>
            <a:t>Symmetric Ciphers</a:t>
          </a:r>
          <a:endParaRPr lang="en-US" dirty="0">
            <a:solidFill>
              <a:srgbClr val="00B0F0"/>
            </a:solidFill>
          </a:endParaRPr>
        </a:p>
      </dgm:t>
    </dgm:pt>
    <dgm:pt modelId="{D2164E7D-9F26-4D3E-B930-1E686FB32C22}" type="parTrans" cxnId="{52EFF525-B6F7-440C-ABA5-6F524D8F7357}">
      <dgm:prSet/>
      <dgm:spPr/>
      <dgm:t>
        <a:bodyPr/>
        <a:lstStyle/>
        <a:p>
          <a:endParaRPr lang="en-US"/>
        </a:p>
      </dgm:t>
    </dgm:pt>
    <dgm:pt modelId="{70B57DBC-BF61-4CF0-93C8-94D9D4A99984}" type="sibTrans" cxnId="{52EFF525-B6F7-440C-ABA5-6F524D8F7357}">
      <dgm:prSet/>
      <dgm:spPr/>
      <dgm:t>
        <a:bodyPr/>
        <a:lstStyle/>
        <a:p>
          <a:endParaRPr lang="en-US"/>
        </a:p>
      </dgm:t>
    </dgm:pt>
    <dgm:pt modelId="{1F4CB208-98FB-4D65-A743-0E1B5FB1B7DA}">
      <dgm:prSet phldrT="[Text]"/>
      <dgm:spPr/>
      <dgm:t>
        <a:bodyPr/>
        <a:lstStyle/>
        <a:p>
          <a:r>
            <a:rPr lang="de-DE" altLang="en-US" b="1" dirty="0" smtClean="0">
              <a:solidFill>
                <a:srgbClr val="FF0000"/>
              </a:solidFill>
            </a:rPr>
            <a:t>Asymmetric Ciphers</a:t>
          </a:r>
          <a:endParaRPr lang="en-US" dirty="0">
            <a:solidFill>
              <a:srgbClr val="FF0000"/>
            </a:solidFill>
          </a:endParaRPr>
        </a:p>
      </dgm:t>
    </dgm:pt>
    <dgm:pt modelId="{CBA1CA74-A354-4BF7-B128-CBDE3C4358C1}" type="parTrans" cxnId="{FC925864-E3E9-4534-804E-C823318FD009}">
      <dgm:prSet/>
      <dgm:spPr/>
      <dgm:t>
        <a:bodyPr/>
        <a:lstStyle/>
        <a:p>
          <a:endParaRPr lang="en-US"/>
        </a:p>
      </dgm:t>
    </dgm:pt>
    <dgm:pt modelId="{FEB53BC4-6FE6-4985-8DC6-F0E9878AC14F}" type="sibTrans" cxnId="{FC925864-E3E9-4534-804E-C823318FD009}">
      <dgm:prSet/>
      <dgm:spPr/>
      <dgm:t>
        <a:bodyPr/>
        <a:lstStyle/>
        <a:p>
          <a:endParaRPr lang="en-US"/>
        </a:p>
      </dgm:t>
    </dgm:pt>
    <dgm:pt modelId="{ED3ECAAC-3FD8-43EB-A507-1E33D5CF18DF}">
      <dgm:prSet phldrT="[Text]"/>
      <dgm:spPr/>
      <dgm:t>
        <a:bodyPr/>
        <a:lstStyle/>
        <a:p>
          <a:r>
            <a:rPr lang="de-DE" altLang="en-US" dirty="0" smtClean="0"/>
            <a:t>Cryptanalysis</a:t>
          </a:r>
          <a:endParaRPr lang="en-US" dirty="0"/>
        </a:p>
      </dgm:t>
    </dgm:pt>
    <dgm:pt modelId="{933911AA-4050-4AE5-BDCA-D9574D4A7EEE}" type="parTrans" cxnId="{76A529B5-18AB-4B8A-A534-76DA93AB346D}">
      <dgm:prSet/>
      <dgm:spPr/>
      <dgm:t>
        <a:bodyPr/>
        <a:lstStyle/>
        <a:p>
          <a:endParaRPr lang="en-US"/>
        </a:p>
      </dgm:t>
    </dgm:pt>
    <dgm:pt modelId="{E58F5793-D57E-4C35-AE2F-CE653974D917}" type="sibTrans" cxnId="{76A529B5-18AB-4B8A-A534-76DA93AB346D}">
      <dgm:prSet/>
      <dgm:spPr/>
      <dgm:t>
        <a:bodyPr/>
        <a:lstStyle/>
        <a:p>
          <a:endParaRPr lang="en-US"/>
        </a:p>
      </dgm:t>
    </dgm:pt>
    <dgm:pt modelId="{5D1592C5-592A-4477-A803-ED87A96B91BA}">
      <dgm:prSet phldrT="[Text]"/>
      <dgm:spPr/>
      <dgm:t>
        <a:bodyPr/>
        <a:lstStyle/>
        <a:p>
          <a:r>
            <a:rPr lang="de-DE" altLang="en-US" b="1" smtClean="0"/>
            <a:t>Protocols </a:t>
          </a:r>
          <a:endParaRPr lang="en-US" dirty="0"/>
        </a:p>
      </dgm:t>
    </dgm:pt>
    <dgm:pt modelId="{A71C0AB7-FAD9-40A1-A7E9-F3C8AAB51187}" type="parTrans" cxnId="{34A48CFC-0713-46D3-850C-7FB53CAAE442}">
      <dgm:prSet/>
      <dgm:spPr/>
      <dgm:t>
        <a:bodyPr/>
        <a:lstStyle/>
        <a:p>
          <a:endParaRPr lang="en-US"/>
        </a:p>
      </dgm:t>
    </dgm:pt>
    <dgm:pt modelId="{7A24C093-7680-4C54-9E73-454ACB7283B1}" type="sibTrans" cxnId="{34A48CFC-0713-46D3-850C-7FB53CAAE442}">
      <dgm:prSet/>
      <dgm:spPr/>
      <dgm:t>
        <a:bodyPr/>
        <a:lstStyle/>
        <a:p>
          <a:endParaRPr lang="en-US"/>
        </a:p>
      </dgm:t>
    </dgm:pt>
    <dgm:pt modelId="{88FAED45-0BC8-45D7-A32D-0BF4C80800E1}">
      <dgm:prSet phldrT="[Text]"/>
      <dgm:spPr/>
      <dgm:t>
        <a:bodyPr/>
        <a:lstStyle/>
        <a:p>
          <a:r>
            <a:rPr lang="de-DE" altLang="en-US" b="1" dirty="0" smtClean="0">
              <a:solidFill>
                <a:srgbClr val="00B0F0"/>
              </a:solidFill>
            </a:rPr>
            <a:t>Block Ciphers</a:t>
          </a:r>
          <a:endParaRPr lang="en-US" dirty="0">
            <a:solidFill>
              <a:srgbClr val="00B0F0"/>
            </a:solidFill>
          </a:endParaRPr>
        </a:p>
      </dgm:t>
    </dgm:pt>
    <dgm:pt modelId="{EFA9E34F-5FCD-4485-92B1-6B62ABAF124F}" type="parTrans" cxnId="{2D334649-52B2-484E-B908-AF481AB4EF47}">
      <dgm:prSet/>
      <dgm:spPr/>
      <dgm:t>
        <a:bodyPr/>
        <a:lstStyle/>
        <a:p>
          <a:endParaRPr lang="en-US"/>
        </a:p>
      </dgm:t>
    </dgm:pt>
    <dgm:pt modelId="{B1266B72-80A2-41E8-BC4A-8211BDA86F2D}" type="sibTrans" cxnId="{2D334649-52B2-484E-B908-AF481AB4EF47}">
      <dgm:prSet/>
      <dgm:spPr/>
      <dgm:t>
        <a:bodyPr/>
        <a:lstStyle/>
        <a:p>
          <a:endParaRPr lang="en-US"/>
        </a:p>
      </dgm:t>
    </dgm:pt>
    <dgm:pt modelId="{133B6D37-515E-48D0-9DB7-FEFF1563DD6E}">
      <dgm:prSet phldrT="[Text]"/>
      <dgm:spPr/>
      <dgm:t>
        <a:bodyPr/>
        <a:lstStyle/>
        <a:p>
          <a:r>
            <a:rPr lang="de-DE" altLang="en-US" b="1" dirty="0" smtClean="0">
              <a:solidFill>
                <a:srgbClr val="00B0F0"/>
              </a:solidFill>
            </a:rPr>
            <a:t>Stream Ciphers</a:t>
          </a:r>
          <a:endParaRPr lang="en-US" dirty="0">
            <a:solidFill>
              <a:srgbClr val="00B0F0"/>
            </a:solidFill>
          </a:endParaRPr>
        </a:p>
      </dgm:t>
    </dgm:pt>
    <dgm:pt modelId="{B8E7261E-0868-4447-906A-894AC8D960CF}" type="parTrans" cxnId="{B1D4BE86-CCDE-4E15-A8AE-E81EC63E176E}">
      <dgm:prSet/>
      <dgm:spPr/>
      <dgm:t>
        <a:bodyPr/>
        <a:lstStyle/>
        <a:p>
          <a:endParaRPr lang="en-US"/>
        </a:p>
      </dgm:t>
    </dgm:pt>
    <dgm:pt modelId="{1720E6D6-7F94-4F67-9354-D8B5F9E6D152}" type="sibTrans" cxnId="{B1D4BE86-CCDE-4E15-A8AE-E81EC63E176E}">
      <dgm:prSet/>
      <dgm:spPr/>
      <dgm:t>
        <a:bodyPr/>
        <a:lstStyle/>
        <a:p>
          <a:endParaRPr lang="en-US"/>
        </a:p>
      </dgm:t>
    </dgm:pt>
    <dgm:pt modelId="{140F7929-8121-4A9C-8163-AD2D49BB20D9}">
      <dgm:prSet phldrT="[Text]"/>
      <dgm:spPr/>
      <dgm:t>
        <a:bodyPr/>
        <a:lstStyle/>
        <a:p>
          <a:r>
            <a:rPr lang="en-US" dirty="0" smtClean="0"/>
            <a:t>Integer Factoring Problem</a:t>
          </a:r>
          <a:endParaRPr lang="en-US" dirty="0"/>
        </a:p>
      </dgm:t>
    </dgm:pt>
    <dgm:pt modelId="{C31A6A8F-9FA4-4C2F-87BF-E540E69EE9A1}" type="parTrans" cxnId="{270FA9BD-86EA-455F-96C5-CA3ED115A0BF}">
      <dgm:prSet/>
      <dgm:spPr/>
      <dgm:t>
        <a:bodyPr/>
        <a:lstStyle/>
        <a:p>
          <a:endParaRPr lang="en-US"/>
        </a:p>
      </dgm:t>
    </dgm:pt>
    <dgm:pt modelId="{ECB2BAF3-77EA-4379-B62C-2E23BAFA5EA4}" type="sibTrans" cxnId="{270FA9BD-86EA-455F-96C5-CA3ED115A0BF}">
      <dgm:prSet/>
      <dgm:spPr/>
      <dgm:t>
        <a:bodyPr/>
        <a:lstStyle/>
        <a:p>
          <a:endParaRPr lang="en-US"/>
        </a:p>
      </dgm:t>
    </dgm:pt>
    <dgm:pt modelId="{72A35F72-9E29-4C4F-83AF-5DC28766A3E3}">
      <dgm:prSet phldrT="[Text]"/>
      <dgm:spPr/>
      <dgm:t>
        <a:bodyPr/>
        <a:lstStyle/>
        <a:p>
          <a:r>
            <a:rPr lang="en-US" dirty="0" smtClean="0"/>
            <a:t>Discrete Logarithm problem</a:t>
          </a:r>
          <a:endParaRPr lang="en-US" dirty="0"/>
        </a:p>
      </dgm:t>
    </dgm:pt>
    <dgm:pt modelId="{0516CD7C-B924-4D06-84AB-8EEE91E5ADAB}" type="parTrans" cxnId="{39DD4CB0-15CA-4407-83E2-4702CDB44CE1}">
      <dgm:prSet/>
      <dgm:spPr/>
      <dgm:t>
        <a:bodyPr/>
        <a:lstStyle/>
        <a:p>
          <a:endParaRPr lang="en-US"/>
        </a:p>
      </dgm:t>
    </dgm:pt>
    <dgm:pt modelId="{6AF9EECC-C886-4167-867B-F80E2AE3F057}" type="sibTrans" cxnId="{39DD4CB0-15CA-4407-83E2-4702CDB44CE1}">
      <dgm:prSet/>
      <dgm:spPr/>
      <dgm:t>
        <a:bodyPr/>
        <a:lstStyle/>
        <a:p>
          <a:endParaRPr lang="en-US"/>
        </a:p>
      </dgm:t>
    </dgm:pt>
    <dgm:pt modelId="{30EB614B-662B-4E2A-9772-A11F9B2650F6}">
      <dgm:prSet phldrT="[Text]"/>
      <dgm:spPr/>
      <dgm:t>
        <a:bodyPr/>
        <a:lstStyle/>
        <a:p>
          <a:r>
            <a:rPr lang="en-US" dirty="0" smtClean="0">
              <a:solidFill>
                <a:srgbClr val="00B0F0"/>
              </a:solidFill>
            </a:rPr>
            <a:t>AES</a:t>
          </a:r>
          <a:endParaRPr lang="en-US" dirty="0">
            <a:solidFill>
              <a:srgbClr val="00B0F0"/>
            </a:solidFill>
          </a:endParaRPr>
        </a:p>
      </dgm:t>
    </dgm:pt>
    <dgm:pt modelId="{151BD289-33B4-45E7-86B4-1A96341823BC}" type="parTrans" cxnId="{589C7A05-A4F7-48AC-9B92-7AE3B38E1B88}">
      <dgm:prSet/>
      <dgm:spPr/>
      <dgm:t>
        <a:bodyPr/>
        <a:lstStyle/>
        <a:p>
          <a:endParaRPr lang="en-US"/>
        </a:p>
      </dgm:t>
    </dgm:pt>
    <dgm:pt modelId="{C784B3D1-08E1-4C6F-B7E5-B7A1F8834931}" type="sibTrans" cxnId="{589C7A05-A4F7-48AC-9B92-7AE3B38E1B88}">
      <dgm:prSet/>
      <dgm:spPr/>
      <dgm:t>
        <a:bodyPr/>
        <a:lstStyle/>
        <a:p>
          <a:endParaRPr lang="en-US"/>
        </a:p>
      </dgm:t>
    </dgm:pt>
    <dgm:pt modelId="{F3350ABD-95A9-49CC-9AC9-2EAB0CBEB902}">
      <dgm:prSet phldrT="[Text]"/>
      <dgm:spPr/>
      <dgm:t>
        <a:bodyPr/>
        <a:lstStyle/>
        <a:p>
          <a:r>
            <a:rPr lang="en-US" dirty="0" smtClean="0">
              <a:solidFill>
                <a:srgbClr val="00B0F0"/>
              </a:solidFill>
            </a:rPr>
            <a:t>DES</a:t>
          </a:r>
          <a:endParaRPr lang="en-US" dirty="0">
            <a:solidFill>
              <a:srgbClr val="00B0F0"/>
            </a:solidFill>
          </a:endParaRPr>
        </a:p>
      </dgm:t>
    </dgm:pt>
    <dgm:pt modelId="{2C5B9B40-499E-4110-8AFB-8B9CB95B85FE}" type="parTrans" cxnId="{F3730498-9BE8-4261-9509-2C7910EC4072}">
      <dgm:prSet/>
      <dgm:spPr/>
      <dgm:t>
        <a:bodyPr/>
        <a:lstStyle/>
        <a:p>
          <a:endParaRPr lang="en-US"/>
        </a:p>
      </dgm:t>
    </dgm:pt>
    <dgm:pt modelId="{1F0A9215-AB69-4AE3-92E6-03D606621570}" type="sibTrans" cxnId="{F3730498-9BE8-4261-9509-2C7910EC4072}">
      <dgm:prSet/>
      <dgm:spPr/>
      <dgm:t>
        <a:bodyPr/>
        <a:lstStyle/>
        <a:p>
          <a:endParaRPr lang="en-US"/>
        </a:p>
      </dgm:t>
    </dgm:pt>
    <dgm:pt modelId="{4835372C-79E2-4682-8769-70E1393205FE}" type="pres">
      <dgm:prSet presAssocID="{4BF4A326-F793-4B4C-AD15-888F3EAF255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CE322AD-4F5B-4C03-A6FB-D1714A611A1E}" type="pres">
      <dgm:prSet presAssocID="{5028EA8A-381F-4835-9BE8-EE5F0E41C1C3}" presName="hierRoot1" presStyleCnt="0"/>
      <dgm:spPr/>
    </dgm:pt>
    <dgm:pt modelId="{CB3E12FB-C541-4436-A8F3-F4FF24F308F8}" type="pres">
      <dgm:prSet presAssocID="{5028EA8A-381F-4835-9BE8-EE5F0E41C1C3}" presName="composite" presStyleCnt="0"/>
      <dgm:spPr/>
    </dgm:pt>
    <dgm:pt modelId="{2EC3C5C7-C47A-4207-8B1E-158C789122D6}" type="pres">
      <dgm:prSet presAssocID="{5028EA8A-381F-4835-9BE8-EE5F0E41C1C3}" presName="background" presStyleLbl="node0" presStyleIdx="0" presStyleCnt="1"/>
      <dgm:spPr/>
    </dgm:pt>
    <dgm:pt modelId="{0A333397-8704-4D8F-B1DA-176FBB44EC3D}" type="pres">
      <dgm:prSet presAssocID="{5028EA8A-381F-4835-9BE8-EE5F0E41C1C3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D3E5575-6EB8-49E6-AD3C-7E185B1ECB8D}" type="pres">
      <dgm:prSet presAssocID="{5028EA8A-381F-4835-9BE8-EE5F0E41C1C3}" presName="hierChild2" presStyleCnt="0"/>
      <dgm:spPr/>
    </dgm:pt>
    <dgm:pt modelId="{691E7EE1-1A19-40A5-942D-64B00FF1A20C}" type="pres">
      <dgm:prSet presAssocID="{730108AA-476D-4A8E-9F77-C91185B9A588}" presName="Name10" presStyleLbl="parChTrans1D2" presStyleIdx="0" presStyleCnt="2"/>
      <dgm:spPr/>
      <dgm:t>
        <a:bodyPr/>
        <a:lstStyle/>
        <a:p>
          <a:endParaRPr lang="en-US"/>
        </a:p>
      </dgm:t>
    </dgm:pt>
    <dgm:pt modelId="{E861C22F-DB9E-46F9-B166-7ED4A9349BEF}" type="pres">
      <dgm:prSet presAssocID="{25769DB8-C5A4-4936-882F-346088B35F3C}" presName="hierRoot2" presStyleCnt="0"/>
      <dgm:spPr/>
    </dgm:pt>
    <dgm:pt modelId="{578E3740-38A7-4DC3-9409-C0DF3E3CCD65}" type="pres">
      <dgm:prSet presAssocID="{25769DB8-C5A4-4936-882F-346088B35F3C}" presName="composite2" presStyleCnt="0"/>
      <dgm:spPr/>
    </dgm:pt>
    <dgm:pt modelId="{CB745E8E-7199-4160-8787-9E20BD0A60F8}" type="pres">
      <dgm:prSet presAssocID="{25769DB8-C5A4-4936-882F-346088B35F3C}" presName="background2" presStyleLbl="node2" presStyleIdx="0" presStyleCnt="2"/>
      <dgm:spPr/>
    </dgm:pt>
    <dgm:pt modelId="{6DAC9A44-E6B1-476D-9116-894C968F5428}" type="pres">
      <dgm:prSet presAssocID="{25769DB8-C5A4-4936-882F-346088B35F3C}" presName="text2" presStyleLbl="fgAcc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C26B85E-DCD4-4C7D-95FB-BCD558CEB8FA}" type="pres">
      <dgm:prSet presAssocID="{25769DB8-C5A4-4936-882F-346088B35F3C}" presName="hierChild3" presStyleCnt="0"/>
      <dgm:spPr/>
    </dgm:pt>
    <dgm:pt modelId="{45264521-1302-45AE-89F4-EFDA451A71A9}" type="pres">
      <dgm:prSet presAssocID="{D2164E7D-9F26-4D3E-B930-1E686FB32C22}" presName="Name17" presStyleLbl="parChTrans1D3" presStyleIdx="0" presStyleCnt="3"/>
      <dgm:spPr/>
      <dgm:t>
        <a:bodyPr/>
        <a:lstStyle/>
        <a:p>
          <a:endParaRPr lang="en-US"/>
        </a:p>
      </dgm:t>
    </dgm:pt>
    <dgm:pt modelId="{30072580-5A31-4A53-8EB6-11D85359C732}" type="pres">
      <dgm:prSet presAssocID="{7BF0F659-2806-4786-9F94-2FDD505F355E}" presName="hierRoot3" presStyleCnt="0"/>
      <dgm:spPr/>
    </dgm:pt>
    <dgm:pt modelId="{D570EA83-A9A4-45F6-8A67-D8EFEB01AC9A}" type="pres">
      <dgm:prSet presAssocID="{7BF0F659-2806-4786-9F94-2FDD505F355E}" presName="composite3" presStyleCnt="0"/>
      <dgm:spPr/>
    </dgm:pt>
    <dgm:pt modelId="{79E546D6-EEC5-4C6D-BE2B-EFAC3EDDE62B}" type="pres">
      <dgm:prSet presAssocID="{7BF0F659-2806-4786-9F94-2FDD505F355E}" presName="background3" presStyleLbl="node3" presStyleIdx="0" presStyleCnt="3"/>
      <dgm:spPr/>
    </dgm:pt>
    <dgm:pt modelId="{8310BCFE-9C7A-4689-8060-AF22A0A3C176}" type="pres">
      <dgm:prSet presAssocID="{7BF0F659-2806-4786-9F94-2FDD505F355E}" presName="text3" presStyleLbl="fgAcc3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D639539-2D83-4D0D-A9E6-3EFBAAAD7CE5}" type="pres">
      <dgm:prSet presAssocID="{7BF0F659-2806-4786-9F94-2FDD505F355E}" presName="hierChild4" presStyleCnt="0"/>
      <dgm:spPr/>
    </dgm:pt>
    <dgm:pt modelId="{22B6FBEE-C5F2-49AF-9930-7D955B1B0F62}" type="pres">
      <dgm:prSet presAssocID="{EFA9E34F-5FCD-4485-92B1-6B62ABAF124F}" presName="Name23" presStyleLbl="parChTrans1D4" presStyleIdx="0" presStyleCnt="6"/>
      <dgm:spPr/>
      <dgm:t>
        <a:bodyPr/>
        <a:lstStyle/>
        <a:p>
          <a:endParaRPr lang="en-US"/>
        </a:p>
      </dgm:t>
    </dgm:pt>
    <dgm:pt modelId="{D87C441E-3B08-4C56-A18A-CFC1E9229A4C}" type="pres">
      <dgm:prSet presAssocID="{88FAED45-0BC8-45D7-A32D-0BF4C80800E1}" presName="hierRoot4" presStyleCnt="0"/>
      <dgm:spPr/>
    </dgm:pt>
    <dgm:pt modelId="{F2346996-A35F-470C-8C1F-8FA0544FF9D9}" type="pres">
      <dgm:prSet presAssocID="{88FAED45-0BC8-45D7-A32D-0BF4C80800E1}" presName="composite4" presStyleCnt="0"/>
      <dgm:spPr/>
    </dgm:pt>
    <dgm:pt modelId="{81C89ED3-3B2A-4CCB-BC18-2DB82C79D173}" type="pres">
      <dgm:prSet presAssocID="{88FAED45-0BC8-45D7-A32D-0BF4C80800E1}" presName="background4" presStyleLbl="node4" presStyleIdx="0" presStyleCnt="6"/>
      <dgm:spPr/>
    </dgm:pt>
    <dgm:pt modelId="{37723B4F-6C03-4056-8ECB-966BA0E68350}" type="pres">
      <dgm:prSet presAssocID="{88FAED45-0BC8-45D7-A32D-0BF4C80800E1}" presName="text4" presStyleLbl="fgAcc4" presStyleIdx="0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69E7DCB-099F-4D09-B814-8B228D9CF6F1}" type="pres">
      <dgm:prSet presAssocID="{88FAED45-0BC8-45D7-A32D-0BF4C80800E1}" presName="hierChild5" presStyleCnt="0"/>
      <dgm:spPr/>
    </dgm:pt>
    <dgm:pt modelId="{C20A6A2B-91A3-4593-BBD9-2A7B5A70A842}" type="pres">
      <dgm:prSet presAssocID="{2C5B9B40-499E-4110-8AFB-8B9CB95B85FE}" presName="Name23" presStyleLbl="parChTrans1D4" presStyleIdx="1" presStyleCnt="6"/>
      <dgm:spPr/>
      <dgm:t>
        <a:bodyPr/>
        <a:lstStyle/>
        <a:p>
          <a:endParaRPr lang="en-US"/>
        </a:p>
      </dgm:t>
    </dgm:pt>
    <dgm:pt modelId="{699BD88B-7DB6-429A-B844-111A5087C7E5}" type="pres">
      <dgm:prSet presAssocID="{F3350ABD-95A9-49CC-9AC9-2EAB0CBEB902}" presName="hierRoot4" presStyleCnt="0"/>
      <dgm:spPr/>
    </dgm:pt>
    <dgm:pt modelId="{3BCC79D4-967B-471D-A156-FC3D6B98FD05}" type="pres">
      <dgm:prSet presAssocID="{F3350ABD-95A9-49CC-9AC9-2EAB0CBEB902}" presName="composite4" presStyleCnt="0"/>
      <dgm:spPr/>
    </dgm:pt>
    <dgm:pt modelId="{9956365F-F87B-4705-BB8D-7697E772931B}" type="pres">
      <dgm:prSet presAssocID="{F3350ABD-95A9-49CC-9AC9-2EAB0CBEB902}" presName="background4" presStyleLbl="node4" presStyleIdx="1" presStyleCnt="6"/>
      <dgm:spPr/>
    </dgm:pt>
    <dgm:pt modelId="{6ACAFDDD-0451-4B91-9F86-6B948725F9AA}" type="pres">
      <dgm:prSet presAssocID="{F3350ABD-95A9-49CC-9AC9-2EAB0CBEB902}" presName="text4" presStyleLbl="fgAcc4" presStyleIdx="1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473EA69-2CC6-405C-84C6-A18D4FE9BEB2}" type="pres">
      <dgm:prSet presAssocID="{F3350ABD-95A9-49CC-9AC9-2EAB0CBEB902}" presName="hierChild5" presStyleCnt="0"/>
      <dgm:spPr/>
    </dgm:pt>
    <dgm:pt modelId="{62E9A5B6-682B-4E20-83A9-88628A3588CF}" type="pres">
      <dgm:prSet presAssocID="{151BD289-33B4-45E7-86B4-1A96341823BC}" presName="Name23" presStyleLbl="parChTrans1D4" presStyleIdx="2" presStyleCnt="6"/>
      <dgm:spPr/>
      <dgm:t>
        <a:bodyPr/>
        <a:lstStyle/>
        <a:p>
          <a:endParaRPr lang="en-US"/>
        </a:p>
      </dgm:t>
    </dgm:pt>
    <dgm:pt modelId="{9E492FF1-2CF2-46C4-9C33-B61183E1F316}" type="pres">
      <dgm:prSet presAssocID="{30EB614B-662B-4E2A-9772-A11F9B2650F6}" presName="hierRoot4" presStyleCnt="0"/>
      <dgm:spPr/>
    </dgm:pt>
    <dgm:pt modelId="{AA9F8503-A906-4294-8BCF-27B13CEA04DF}" type="pres">
      <dgm:prSet presAssocID="{30EB614B-662B-4E2A-9772-A11F9B2650F6}" presName="composite4" presStyleCnt="0"/>
      <dgm:spPr/>
    </dgm:pt>
    <dgm:pt modelId="{7C5F2A69-87E5-45F7-9D82-57BF02FD9771}" type="pres">
      <dgm:prSet presAssocID="{30EB614B-662B-4E2A-9772-A11F9B2650F6}" presName="background4" presStyleLbl="node4" presStyleIdx="2" presStyleCnt="6"/>
      <dgm:spPr/>
    </dgm:pt>
    <dgm:pt modelId="{CB53073C-BC19-47BA-AAAF-2FA57F9C2259}" type="pres">
      <dgm:prSet presAssocID="{30EB614B-662B-4E2A-9772-A11F9B2650F6}" presName="text4" presStyleLbl="fgAcc4" presStyleIdx="2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2A4FA75-FF29-4470-920E-4B6D7ED326BC}" type="pres">
      <dgm:prSet presAssocID="{30EB614B-662B-4E2A-9772-A11F9B2650F6}" presName="hierChild5" presStyleCnt="0"/>
      <dgm:spPr/>
    </dgm:pt>
    <dgm:pt modelId="{FD8160E4-A4AC-4BF6-B793-D5FC220BAA08}" type="pres">
      <dgm:prSet presAssocID="{B8E7261E-0868-4447-906A-894AC8D960CF}" presName="Name23" presStyleLbl="parChTrans1D4" presStyleIdx="3" presStyleCnt="6"/>
      <dgm:spPr/>
      <dgm:t>
        <a:bodyPr/>
        <a:lstStyle/>
        <a:p>
          <a:endParaRPr lang="en-US"/>
        </a:p>
      </dgm:t>
    </dgm:pt>
    <dgm:pt modelId="{99799532-7047-4DFE-8403-414A9FBF9946}" type="pres">
      <dgm:prSet presAssocID="{133B6D37-515E-48D0-9DB7-FEFF1563DD6E}" presName="hierRoot4" presStyleCnt="0"/>
      <dgm:spPr/>
    </dgm:pt>
    <dgm:pt modelId="{A0255076-6D4A-4495-B3D3-16081BA49972}" type="pres">
      <dgm:prSet presAssocID="{133B6D37-515E-48D0-9DB7-FEFF1563DD6E}" presName="composite4" presStyleCnt="0"/>
      <dgm:spPr/>
    </dgm:pt>
    <dgm:pt modelId="{03154F2A-5799-4976-BC9E-319487E65F2A}" type="pres">
      <dgm:prSet presAssocID="{133B6D37-515E-48D0-9DB7-FEFF1563DD6E}" presName="background4" presStyleLbl="node4" presStyleIdx="3" presStyleCnt="6"/>
      <dgm:spPr/>
    </dgm:pt>
    <dgm:pt modelId="{C6EA2C6D-00C7-4189-94EF-A96FEC1D540E}" type="pres">
      <dgm:prSet presAssocID="{133B6D37-515E-48D0-9DB7-FEFF1563DD6E}" presName="text4" presStyleLbl="fgAcc4" presStyleIdx="3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4325FFD-9A36-446C-982B-537AE96B9C14}" type="pres">
      <dgm:prSet presAssocID="{133B6D37-515E-48D0-9DB7-FEFF1563DD6E}" presName="hierChild5" presStyleCnt="0"/>
      <dgm:spPr/>
    </dgm:pt>
    <dgm:pt modelId="{E568583C-DFC1-434E-9A4A-B290327AA1FC}" type="pres">
      <dgm:prSet presAssocID="{CBA1CA74-A354-4BF7-B128-CBDE3C4358C1}" presName="Name17" presStyleLbl="parChTrans1D3" presStyleIdx="1" presStyleCnt="3"/>
      <dgm:spPr/>
      <dgm:t>
        <a:bodyPr/>
        <a:lstStyle/>
        <a:p>
          <a:endParaRPr lang="en-US"/>
        </a:p>
      </dgm:t>
    </dgm:pt>
    <dgm:pt modelId="{6AF94F39-879C-471C-B968-2599CE51D4EA}" type="pres">
      <dgm:prSet presAssocID="{1F4CB208-98FB-4D65-A743-0E1B5FB1B7DA}" presName="hierRoot3" presStyleCnt="0"/>
      <dgm:spPr/>
    </dgm:pt>
    <dgm:pt modelId="{015F813B-9430-4EA4-8FC9-84338F82D131}" type="pres">
      <dgm:prSet presAssocID="{1F4CB208-98FB-4D65-A743-0E1B5FB1B7DA}" presName="composite3" presStyleCnt="0"/>
      <dgm:spPr/>
    </dgm:pt>
    <dgm:pt modelId="{728AC25A-9AC8-426B-8F9A-D0256D96AF69}" type="pres">
      <dgm:prSet presAssocID="{1F4CB208-98FB-4D65-A743-0E1B5FB1B7DA}" presName="background3" presStyleLbl="node3" presStyleIdx="1" presStyleCnt="3"/>
      <dgm:spPr/>
    </dgm:pt>
    <dgm:pt modelId="{40286177-0AA1-4A11-84E4-0973B1D851D3}" type="pres">
      <dgm:prSet presAssocID="{1F4CB208-98FB-4D65-A743-0E1B5FB1B7DA}" presName="text3" presStyleLbl="fgAcc3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EB7000A-5593-48EF-8603-A3C17D5428B6}" type="pres">
      <dgm:prSet presAssocID="{1F4CB208-98FB-4D65-A743-0E1B5FB1B7DA}" presName="hierChild4" presStyleCnt="0"/>
      <dgm:spPr/>
    </dgm:pt>
    <dgm:pt modelId="{CC347B3B-EE07-4E6F-B8E4-16FDC94D6151}" type="pres">
      <dgm:prSet presAssocID="{C31A6A8F-9FA4-4C2F-87BF-E540E69EE9A1}" presName="Name23" presStyleLbl="parChTrans1D4" presStyleIdx="4" presStyleCnt="6"/>
      <dgm:spPr/>
      <dgm:t>
        <a:bodyPr/>
        <a:lstStyle/>
        <a:p>
          <a:endParaRPr lang="en-US"/>
        </a:p>
      </dgm:t>
    </dgm:pt>
    <dgm:pt modelId="{36D822D9-B431-402B-B8B0-B36A178EC277}" type="pres">
      <dgm:prSet presAssocID="{140F7929-8121-4A9C-8163-AD2D49BB20D9}" presName="hierRoot4" presStyleCnt="0"/>
      <dgm:spPr/>
    </dgm:pt>
    <dgm:pt modelId="{28355A83-1D35-4711-8CDD-8BF7A69BDDED}" type="pres">
      <dgm:prSet presAssocID="{140F7929-8121-4A9C-8163-AD2D49BB20D9}" presName="composite4" presStyleCnt="0"/>
      <dgm:spPr/>
    </dgm:pt>
    <dgm:pt modelId="{1F68535B-96F4-4966-95FB-CE6340D567F0}" type="pres">
      <dgm:prSet presAssocID="{140F7929-8121-4A9C-8163-AD2D49BB20D9}" presName="background4" presStyleLbl="node4" presStyleIdx="4" presStyleCnt="6"/>
      <dgm:spPr/>
    </dgm:pt>
    <dgm:pt modelId="{DF097964-157B-440C-BF8D-91B3371E4571}" type="pres">
      <dgm:prSet presAssocID="{140F7929-8121-4A9C-8163-AD2D49BB20D9}" presName="text4" presStyleLbl="fgAcc4" presStyleIdx="4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18BC70C-CC01-4962-8819-5FD099D19653}" type="pres">
      <dgm:prSet presAssocID="{140F7929-8121-4A9C-8163-AD2D49BB20D9}" presName="hierChild5" presStyleCnt="0"/>
      <dgm:spPr/>
    </dgm:pt>
    <dgm:pt modelId="{787D5278-BE39-4724-84A9-F0F55B20B435}" type="pres">
      <dgm:prSet presAssocID="{0516CD7C-B924-4D06-84AB-8EEE91E5ADAB}" presName="Name23" presStyleLbl="parChTrans1D4" presStyleIdx="5" presStyleCnt="6"/>
      <dgm:spPr/>
      <dgm:t>
        <a:bodyPr/>
        <a:lstStyle/>
        <a:p>
          <a:endParaRPr lang="en-US"/>
        </a:p>
      </dgm:t>
    </dgm:pt>
    <dgm:pt modelId="{D5AF317A-77EC-4165-9DC4-400C19819012}" type="pres">
      <dgm:prSet presAssocID="{72A35F72-9E29-4C4F-83AF-5DC28766A3E3}" presName="hierRoot4" presStyleCnt="0"/>
      <dgm:spPr/>
    </dgm:pt>
    <dgm:pt modelId="{7FB25352-5D3A-42CB-89FA-61B9CE6F9E09}" type="pres">
      <dgm:prSet presAssocID="{72A35F72-9E29-4C4F-83AF-5DC28766A3E3}" presName="composite4" presStyleCnt="0"/>
      <dgm:spPr/>
    </dgm:pt>
    <dgm:pt modelId="{E6B2210A-22C1-4747-A710-1210C2A23BE8}" type="pres">
      <dgm:prSet presAssocID="{72A35F72-9E29-4C4F-83AF-5DC28766A3E3}" presName="background4" presStyleLbl="node4" presStyleIdx="5" presStyleCnt="6"/>
      <dgm:spPr/>
    </dgm:pt>
    <dgm:pt modelId="{BF576CEA-E128-42BD-9D5E-06331D0C6CE3}" type="pres">
      <dgm:prSet presAssocID="{72A35F72-9E29-4C4F-83AF-5DC28766A3E3}" presName="text4" presStyleLbl="fgAcc4" presStyleIdx="5" presStyleCnt="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989CB9D-84D4-491A-BCC6-044552B917D5}" type="pres">
      <dgm:prSet presAssocID="{72A35F72-9E29-4C4F-83AF-5DC28766A3E3}" presName="hierChild5" presStyleCnt="0"/>
      <dgm:spPr/>
    </dgm:pt>
    <dgm:pt modelId="{249C4DEE-3B88-4C61-B881-1E87FA3F8A84}" type="pres">
      <dgm:prSet presAssocID="{A71C0AB7-FAD9-40A1-A7E9-F3C8AAB51187}" presName="Name17" presStyleLbl="parChTrans1D3" presStyleIdx="2" presStyleCnt="3"/>
      <dgm:spPr/>
      <dgm:t>
        <a:bodyPr/>
        <a:lstStyle/>
        <a:p>
          <a:endParaRPr lang="en-US"/>
        </a:p>
      </dgm:t>
    </dgm:pt>
    <dgm:pt modelId="{DCF7322B-1180-452F-81A3-3AFA5B31DF07}" type="pres">
      <dgm:prSet presAssocID="{5D1592C5-592A-4477-A803-ED87A96B91BA}" presName="hierRoot3" presStyleCnt="0"/>
      <dgm:spPr/>
    </dgm:pt>
    <dgm:pt modelId="{36AAF46D-FD8A-4EED-B2D5-4D1FD00BE612}" type="pres">
      <dgm:prSet presAssocID="{5D1592C5-592A-4477-A803-ED87A96B91BA}" presName="composite3" presStyleCnt="0"/>
      <dgm:spPr/>
    </dgm:pt>
    <dgm:pt modelId="{3E7E7A1D-52E7-4CA9-88AA-71673AB5B66E}" type="pres">
      <dgm:prSet presAssocID="{5D1592C5-592A-4477-A803-ED87A96B91BA}" presName="background3" presStyleLbl="node3" presStyleIdx="2" presStyleCnt="3"/>
      <dgm:spPr/>
    </dgm:pt>
    <dgm:pt modelId="{73B0FA94-2BB9-466A-A035-353DC54773DC}" type="pres">
      <dgm:prSet presAssocID="{5D1592C5-592A-4477-A803-ED87A96B91BA}" presName="text3" presStyleLbl="fgAcc3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5A7112B-AC2F-45B2-B188-DD756A15BA9B}" type="pres">
      <dgm:prSet presAssocID="{5D1592C5-592A-4477-A803-ED87A96B91BA}" presName="hierChild4" presStyleCnt="0"/>
      <dgm:spPr/>
    </dgm:pt>
    <dgm:pt modelId="{C93B3CA4-F9A0-4862-995D-21BADCCAF21E}" type="pres">
      <dgm:prSet presAssocID="{933911AA-4050-4AE5-BDCA-D9574D4A7EEE}" presName="Name10" presStyleLbl="parChTrans1D2" presStyleIdx="1" presStyleCnt="2"/>
      <dgm:spPr/>
      <dgm:t>
        <a:bodyPr/>
        <a:lstStyle/>
        <a:p>
          <a:endParaRPr lang="en-US"/>
        </a:p>
      </dgm:t>
    </dgm:pt>
    <dgm:pt modelId="{0FB697F1-E3CA-4E87-A931-FF5B93C7CFA0}" type="pres">
      <dgm:prSet presAssocID="{ED3ECAAC-3FD8-43EB-A507-1E33D5CF18DF}" presName="hierRoot2" presStyleCnt="0"/>
      <dgm:spPr/>
    </dgm:pt>
    <dgm:pt modelId="{B6887E5C-8CB0-462D-9DF0-6D67C483C269}" type="pres">
      <dgm:prSet presAssocID="{ED3ECAAC-3FD8-43EB-A507-1E33D5CF18DF}" presName="composite2" presStyleCnt="0"/>
      <dgm:spPr/>
    </dgm:pt>
    <dgm:pt modelId="{2AE2DF7B-B7AD-4BF5-976C-D965DBC8BFF4}" type="pres">
      <dgm:prSet presAssocID="{ED3ECAAC-3FD8-43EB-A507-1E33D5CF18DF}" presName="background2" presStyleLbl="node2" presStyleIdx="1" presStyleCnt="2"/>
      <dgm:spPr/>
    </dgm:pt>
    <dgm:pt modelId="{29A157FB-9759-4966-BA7B-5B320EDC56C4}" type="pres">
      <dgm:prSet presAssocID="{ED3ECAAC-3FD8-43EB-A507-1E33D5CF18DF}" presName="text2" presStyleLbl="fgAcc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0AF0777-DAEF-47B0-8C61-FA847C0CE7D0}" type="pres">
      <dgm:prSet presAssocID="{ED3ECAAC-3FD8-43EB-A507-1E33D5CF18DF}" presName="hierChild3" presStyleCnt="0"/>
      <dgm:spPr/>
    </dgm:pt>
  </dgm:ptLst>
  <dgm:cxnLst>
    <dgm:cxn modelId="{270FA9BD-86EA-455F-96C5-CA3ED115A0BF}" srcId="{1F4CB208-98FB-4D65-A743-0E1B5FB1B7DA}" destId="{140F7929-8121-4A9C-8163-AD2D49BB20D9}" srcOrd="0" destOrd="0" parTransId="{C31A6A8F-9FA4-4C2F-87BF-E540E69EE9A1}" sibTransId="{ECB2BAF3-77EA-4379-B62C-2E23BAFA5EA4}"/>
    <dgm:cxn modelId="{08A97B88-1D1D-469A-B9EE-983E71C1D264}" type="presOf" srcId="{5D1592C5-592A-4477-A803-ED87A96B91BA}" destId="{73B0FA94-2BB9-466A-A035-353DC54773DC}" srcOrd="0" destOrd="0" presId="urn:microsoft.com/office/officeart/2005/8/layout/hierarchy1"/>
    <dgm:cxn modelId="{54B1E159-FC34-49AF-8054-20AD4473A015}" type="presOf" srcId="{B8E7261E-0868-4447-906A-894AC8D960CF}" destId="{FD8160E4-A4AC-4BF6-B793-D5FC220BAA08}" srcOrd="0" destOrd="0" presId="urn:microsoft.com/office/officeart/2005/8/layout/hierarchy1"/>
    <dgm:cxn modelId="{617977D6-960C-4126-8DF9-270D189C018F}" type="presOf" srcId="{88FAED45-0BC8-45D7-A32D-0BF4C80800E1}" destId="{37723B4F-6C03-4056-8ECB-966BA0E68350}" srcOrd="0" destOrd="0" presId="urn:microsoft.com/office/officeart/2005/8/layout/hierarchy1"/>
    <dgm:cxn modelId="{B1D4BE86-CCDE-4E15-A8AE-E81EC63E176E}" srcId="{7BF0F659-2806-4786-9F94-2FDD505F355E}" destId="{133B6D37-515E-48D0-9DB7-FEFF1563DD6E}" srcOrd="1" destOrd="0" parTransId="{B8E7261E-0868-4447-906A-894AC8D960CF}" sibTransId="{1720E6D6-7F94-4F67-9354-D8B5F9E6D152}"/>
    <dgm:cxn modelId="{34A48CFC-0713-46D3-850C-7FB53CAAE442}" srcId="{25769DB8-C5A4-4936-882F-346088B35F3C}" destId="{5D1592C5-592A-4477-A803-ED87A96B91BA}" srcOrd="2" destOrd="0" parTransId="{A71C0AB7-FAD9-40A1-A7E9-F3C8AAB51187}" sibTransId="{7A24C093-7680-4C54-9E73-454ACB7283B1}"/>
    <dgm:cxn modelId="{39DD4CB0-15CA-4407-83E2-4702CDB44CE1}" srcId="{1F4CB208-98FB-4D65-A743-0E1B5FB1B7DA}" destId="{72A35F72-9E29-4C4F-83AF-5DC28766A3E3}" srcOrd="1" destOrd="0" parTransId="{0516CD7C-B924-4D06-84AB-8EEE91E5ADAB}" sibTransId="{6AF9EECC-C886-4167-867B-F80E2AE3F057}"/>
    <dgm:cxn modelId="{2D334649-52B2-484E-B908-AF481AB4EF47}" srcId="{7BF0F659-2806-4786-9F94-2FDD505F355E}" destId="{88FAED45-0BC8-45D7-A32D-0BF4C80800E1}" srcOrd="0" destOrd="0" parTransId="{EFA9E34F-5FCD-4485-92B1-6B62ABAF124F}" sibTransId="{B1266B72-80A2-41E8-BC4A-8211BDA86F2D}"/>
    <dgm:cxn modelId="{E19A6D90-D3E2-4DAE-AF37-72F0A42818A6}" type="presOf" srcId="{A71C0AB7-FAD9-40A1-A7E9-F3C8AAB51187}" destId="{249C4DEE-3B88-4C61-B881-1E87FA3F8A84}" srcOrd="0" destOrd="0" presId="urn:microsoft.com/office/officeart/2005/8/layout/hierarchy1"/>
    <dgm:cxn modelId="{C6834290-3BD1-4ADC-8194-E4193684A62D}" type="presOf" srcId="{C31A6A8F-9FA4-4C2F-87BF-E540E69EE9A1}" destId="{CC347B3B-EE07-4E6F-B8E4-16FDC94D6151}" srcOrd="0" destOrd="0" presId="urn:microsoft.com/office/officeart/2005/8/layout/hierarchy1"/>
    <dgm:cxn modelId="{DD9ED517-1105-4C4E-B244-99E97AA396A4}" type="presOf" srcId="{ED3ECAAC-3FD8-43EB-A507-1E33D5CF18DF}" destId="{29A157FB-9759-4966-BA7B-5B320EDC56C4}" srcOrd="0" destOrd="0" presId="urn:microsoft.com/office/officeart/2005/8/layout/hierarchy1"/>
    <dgm:cxn modelId="{589C7A05-A4F7-48AC-9B92-7AE3B38E1B88}" srcId="{88FAED45-0BC8-45D7-A32D-0BF4C80800E1}" destId="{30EB614B-662B-4E2A-9772-A11F9B2650F6}" srcOrd="1" destOrd="0" parTransId="{151BD289-33B4-45E7-86B4-1A96341823BC}" sibTransId="{C784B3D1-08E1-4C6F-B7E5-B7A1F8834931}"/>
    <dgm:cxn modelId="{1479D5CD-8B24-4C88-AEE9-1880FD696616}" type="presOf" srcId="{D2164E7D-9F26-4D3E-B930-1E686FB32C22}" destId="{45264521-1302-45AE-89F4-EFDA451A71A9}" srcOrd="0" destOrd="0" presId="urn:microsoft.com/office/officeart/2005/8/layout/hierarchy1"/>
    <dgm:cxn modelId="{462543FC-2EDC-4421-89A0-9BD7D93F3254}" type="presOf" srcId="{2C5B9B40-499E-4110-8AFB-8B9CB95B85FE}" destId="{C20A6A2B-91A3-4593-BBD9-2A7B5A70A842}" srcOrd="0" destOrd="0" presId="urn:microsoft.com/office/officeart/2005/8/layout/hierarchy1"/>
    <dgm:cxn modelId="{0352D621-29AB-4C3E-AA14-88A90F09C151}" type="presOf" srcId="{EFA9E34F-5FCD-4485-92B1-6B62ABAF124F}" destId="{22B6FBEE-C5F2-49AF-9930-7D955B1B0F62}" srcOrd="0" destOrd="0" presId="urn:microsoft.com/office/officeart/2005/8/layout/hierarchy1"/>
    <dgm:cxn modelId="{160039E5-5820-4544-9C23-97D674B67DDF}" type="presOf" srcId="{7BF0F659-2806-4786-9F94-2FDD505F355E}" destId="{8310BCFE-9C7A-4689-8060-AF22A0A3C176}" srcOrd="0" destOrd="0" presId="urn:microsoft.com/office/officeart/2005/8/layout/hierarchy1"/>
    <dgm:cxn modelId="{C55158D1-E4DD-4CEA-B7D6-7203DC92C1F6}" type="presOf" srcId="{933911AA-4050-4AE5-BDCA-D9574D4A7EEE}" destId="{C93B3CA4-F9A0-4862-995D-21BADCCAF21E}" srcOrd="0" destOrd="0" presId="urn:microsoft.com/office/officeart/2005/8/layout/hierarchy1"/>
    <dgm:cxn modelId="{14E0429B-0B82-412F-851E-C50C82E5BF2F}" type="presOf" srcId="{730108AA-476D-4A8E-9F77-C91185B9A588}" destId="{691E7EE1-1A19-40A5-942D-64B00FF1A20C}" srcOrd="0" destOrd="0" presId="urn:microsoft.com/office/officeart/2005/8/layout/hierarchy1"/>
    <dgm:cxn modelId="{5ED6150C-9F26-43EE-89B0-8FF1E580EB40}" type="presOf" srcId="{0516CD7C-B924-4D06-84AB-8EEE91E5ADAB}" destId="{787D5278-BE39-4724-84A9-F0F55B20B435}" srcOrd="0" destOrd="0" presId="urn:microsoft.com/office/officeart/2005/8/layout/hierarchy1"/>
    <dgm:cxn modelId="{52EFF525-B6F7-440C-ABA5-6F524D8F7357}" srcId="{25769DB8-C5A4-4936-882F-346088B35F3C}" destId="{7BF0F659-2806-4786-9F94-2FDD505F355E}" srcOrd="0" destOrd="0" parTransId="{D2164E7D-9F26-4D3E-B930-1E686FB32C22}" sibTransId="{70B57DBC-BF61-4CF0-93C8-94D9D4A99984}"/>
    <dgm:cxn modelId="{4145290D-9072-407B-BD1F-A3B21F3CDE90}" srcId="{4BF4A326-F793-4B4C-AD15-888F3EAF255C}" destId="{5028EA8A-381F-4835-9BE8-EE5F0E41C1C3}" srcOrd="0" destOrd="0" parTransId="{873054F4-F096-4D48-8EAD-A081124178F0}" sibTransId="{7642BE3E-6ED5-4AE3-AD72-446E4D875920}"/>
    <dgm:cxn modelId="{FC925864-E3E9-4534-804E-C823318FD009}" srcId="{25769DB8-C5A4-4936-882F-346088B35F3C}" destId="{1F4CB208-98FB-4D65-A743-0E1B5FB1B7DA}" srcOrd="1" destOrd="0" parTransId="{CBA1CA74-A354-4BF7-B128-CBDE3C4358C1}" sibTransId="{FEB53BC4-6FE6-4985-8DC6-F0E9878AC14F}"/>
    <dgm:cxn modelId="{ED941203-C194-46F7-87C2-BAB9A9B23B1D}" type="presOf" srcId="{1F4CB208-98FB-4D65-A743-0E1B5FB1B7DA}" destId="{40286177-0AA1-4A11-84E4-0973B1D851D3}" srcOrd="0" destOrd="0" presId="urn:microsoft.com/office/officeart/2005/8/layout/hierarchy1"/>
    <dgm:cxn modelId="{B463BD76-8EBC-4118-B1A6-E13ED41DC615}" type="presOf" srcId="{72A35F72-9E29-4C4F-83AF-5DC28766A3E3}" destId="{BF576CEA-E128-42BD-9D5E-06331D0C6CE3}" srcOrd="0" destOrd="0" presId="urn:microsoft.com/office/officeart/2005/8/layout/hierarchy1"/>
    <dgm:cxn modelId="{09EB5726-F471-47EE-AC0B-90932054F87B}" type="presOf" srcId="{140F7929-8121-4A9C-8163-AD2D49BB20D9}" destId="{DF097964-157B-440C-BF8D-91B3371E4571}" srcOrd="0" destOrd="0" presId="urn:microsoft.com/office/officeart/2005/8/layout/hierarchy1"/>
    <dgm:cxn modelId="{05A2F7CD-426D-458D-929B-6BD3DED6D93B}" type="presOf" srcId="{151BD289-33B4-45E7-86B4-1A96341823BC}" destId="{62E9A5B6-682B-4E20-83A9-88628A3588CF}" srcOrd="0" destOrd="0" presId="urn:microsoft.com/office/officeart/2005/8/layout/hierarchy1"/>
    <dgm:cxn modelId="{A7EFF02C-0D86-4695-99F7-8D179388E27B}" type="presOf" srcId="{4BF4A326-F793-4B4C-AD15-888F3EAF255C}" destId="{4835372C-79E2-4682-8769-70E1393205FE}" srcOrd="0" destOrd="0" presId="urn:microsoft.com/office/officeart/2005/8/layout/hierarchy1"/>
    <dgm:cxn modelId="{F3730498-9BE8-4261-9509-2C7910EC4072}" srcId="{88FAED45-0BC8-45D7-A32D-0BF4C80800E1}" destId="{F3350ABD-95A9-49CC-9AC9-2EAB0CBEB902}" srcOrd="0" destOrd="0" parTransId="{2C5B9B40-499E-4110-8AFB-8B9CB95B85FE}" sibTransId="{1F0A9215-AB69-4AE3-92E6-03D606621570}"/>
    <dgm:cxn modelId="{0A58D9F7-83F1-4BDA-8361-74AA788586F9}" type="presOf" srcId="{5028EA8A-381F-4835-9BE8-EE5F0E41C1C3}" destId="{0A333397-8704-4D8F-B1DA-176FBB44EC3D}" srcOrd="0" destOrd="0" presId="urn:microsoft.com/office/officeart/2005/8/layout/hierarchy1"/>
    <dgm:cxn modelId="{9845A28F-424C-4345-8AC1-D6A21A66DA20}" type="presOf" srcId="{F3350ABD-95A9-49CC-9AC9-2EAB0CBEB902}" destId="{6ACAFDDD-0451-4B91-9F86-6B948725F9AA}" srcOrd="0" destOrd="0" presId="urn:microsoft.com/office/officeart/2005/8/layout/hierarchy1"/>
    <dgm:cxn modelId="{96461059-A726-4286-8654-7C895C98AAA2}" type="presOf" srcId="{CBA1CA74-A354-4BF7-B128-CBDE3C4358C1}" destId="{E568583C-DFC1-434E-9A4A-B290327AA1FC}" srcOrd="0" destOrd="0" presId="urn:microsoft.com/office/officeart/2005/8/layout/hierarchy1"/>
    <dgm:cxn modelId="{F5F74BA7-D56E-4F3C-8BC8-68FC4B4B2590}" type="presOf" srcId="{30EB614B-662B-4E2A-9772-A11F9B2650F6}" destId="{CB53073C-BC19-47BA-AAAF-2FA57F9C2259}" srcOrd="0" destOrd="0" presId="urn:microsoft.com/office/officeart/2005/8/layout/hierarchy1"/>
    <dgm:cxn modelId="{E9CDA38C-431A-42CF-B45F-B37ED0832DB4}" type="presOf" srcId="{133B6D37-515E-48D0-9DB7-FEFF1563DD6E}" destId="{C6EA2C6D-00C7-4189-94EF-A96FEC1D540E}" srcOrd="0" destOrd="0" presId="urn:microsoft.com/office/officeart/2005/8/layout/hierarchy1"/>
    <dgm:cxn modelId="{7FB3331B-B4E0-4BA8-8707-DA5D9FFBEB7E}" srcId="{5028EA8A-381F-4835-9BE8-EE5F0E41C1C3}" destId="{25769DB8-C5A4-4936-882F-346088B35F3C}" srcOrd="0" destOrd="0" parTransId="{730108AA-476D-4A8E-9F77-C91185B9A588}" sibTransId="{FDB90769-D4BA-4B3F-B6E0-5B52B69025A9}"/>
    <dgm:cxn modelId="{76A529B5-18AB-4B8A-A534-76DA93AB346D}" srcId="{5028EA8A-381F-4835-9BE8-EE5F0E41C1C3}" destId="{ED3ECAAC-3FD8-43EB-A507-1E33D5CF18DF}" srcOrd="1" destOrd="0" parTransId="{933911AA-4050-4AE5-BDCA-D9574D4A7EEE}" sibTransId="{E58F5793-D57E-4C35-AE2F-CE653974D917}"/>
    <dgm:cxn modelId="{9DFF117E-35E0-4AF4-89B9-B4A4373288E0}" type="presOf" srcId="{25769DB8-C5A4-4936-882F-346088B35F3C}" destId="{6DAC9A44-E6B1-476D-9116-894C968F5428}" srcOrd="0" destOrd="0" presId="urn:microsoft.com/office/officeart/2005/8/layout/hierarchy1"/>
    <dgm:cxn modelId="{795CB7ED-1E28-40B8-BBAC-8EC2DC4378A9}" type="presParOf" srcId="{4835372C-79E2-4682-8769-70E1393205FE}" destId="{CCE322AD-4F5B-4C03-A6FB-D1714A611A1E}" srcOrd="0" destOrd="0" presId="urn:microsoft.com/office/officeart/2005/8/layout/hierarchy1"/>
    <dgm:cxn modelId="{CC9866D0-7D86-453F-9AD9-7471F3B2F8E1}" type="presParOf" srcId="{CCE322AD-4F5B-4C03-A6FB-D1714A611A1E}" destId="{CB3E12FB-C541-4436-A8F3-F4FF24F308F8}" srcOrd="0" destOrd="0" presId="urn:microsoft.com/office/officeart/2005/8/layout/hierarchy1"/>
    <dgm:cxn modelId="{B7AFFCC7-EBC2-411B-8469-9300DAD1BCCD}" type="presParOf" srcId="{CB3E12FB-C541-4436-A8F3-F4FF24F308F8}" destId="{2EC3C5C7-C47A-4207-8B1E-158C789122D6}" srcOrd="0" destOrd="0" presId="urn:microsoft.com/office/officeart/2005/8/layout/hierarchy1"/>
    <dgm:cxn modelId="{95D57439-C452-4FC8-8A75-D41AE0C1C14E}" type="presParOf" srcId="{CB3E12FB-C541-4436-A8F3-F4FF24F308F8}" destId="{0A333397-8704-4D8F-B1DA-176FBB44EC3D}" srcOrd="1" destOrd="0" presId="urn:microsoft.com/office/officeart/2005/8/layout/hierarchy1"/>
    <dgm:cxn modelId="{3F62D12C-7885-49DA-86DD-3FD6CDBD514F}" type="presParOf" srcId="{CCE322AD-4F5B-4C03-A6FB-D1714A611A1E}" destId="{CD3E5575-6EB8-49E6-AD3C-7E185B1ECB8D}" srcOrd="1" destOrd="0" presId="urn:microsoft.com/office/officeart/2005/8/layout/hierarchy1"/>
    <dgm:cxn modelId="{E85FFC2E-F897-4787-8F15-8D3CF515C1C5}" type="presParOf" srcId="{CD3E5575-6EB8-49E6-AD3C-7E185B1ECB8D}" destId="{691E7EE1-1A19-40A5-942D-64B00FF1A20C}" srcOrd="0" destOrd="0" presId="urn:microsoft.com/office/officeart/2005/8/layout/hierarchy1"/>
    <dgm:cxn modelId="{32808840-C46F-4C7A-97D3-13A48DA39B74}" type="presParOf" srcId="{CD3E5575-6EB8-49E6-AD3C-7E185B1ECB8D}" destId="{E861C22F-DB9E-46F9-B166-7ED4A9349BEF}" srcOrd="1" destOrd="0" presId="urn:microsoft.com/office/officeart/2005/8/layout/hierarchy1"/>
    <dgm:cxn modelId="{5F880EDD-77C1-43A6-9C79-97D2555F49EC}" type="presParOf" srcId="{E861C22F-DB9E-46F9-B166-7ED4A9349BEF}" destId="{578E3740-38A7-4DC3-9409-C0DF3E3CCD65}" srcOrd="0" destOrd="0" presId="urn:microsoft.com/office/officeart/2005/8/layout/hierarchy1"/>
    <dgm:cxn modelId="{D1612FC6-24C5-4219-B769-9460DB69CCB4}" type="presParOf" srcId="{578E3740-38A7-4DC3-9409-C0DF3E3CCD65}" destId="{CB745E8E-7199-4160-8787-9E20BD0A60F8}" srcOrd="0" destOrd="0" presId="urn:microsoft.com/office/officeart/2005/8/layout/hierarchy1"/>
    <dgm:cxn modelId="{5D688C36-362F-415E-90B0-8E05DFAEA700}" type="presParOf" srcId="{578E3740-38A7-4DC3-9409-C0DF3E3CCD65}" destId="{6DAC9A44-E6B1-476D-9116-894C968F5428}" srcOrd="1" destOrd="0" presId="urn:microsoft.com/office/officeart/2005/8/layout/hierarchy1"/>
    <dgm:cxn modelId="{F0CD23A5-074D-4CD6-8831-BF1F1759D9E4}" type="presParOf" srcId="{E861C22F-DB9E-46F9-B166-7ED4A9349BEF}" destId="{3C26B85E-DCD4-4C7D-95FB-BCD558CEB8FA}" srcOrd="1" destOrd="0" presId="urn:microsoft.com/office/officeart/2005/8/layout/hierarchy1"/>
    <dgm:cxn modelId="{6481624A-20AB-468A-AC7F-84B3944D7187}" type="presParOf" srcId="{3C26B85E-DCD4-4C7D-95FB-BCD558CEB8FA}" destId="{45264521-1302-45AE-89F4-EFDA451A71A9}" srcOrd="0" destOrd="0" presId="urn:microsoft.com/office/officeart/2005/8/layout/hierarchy1"/>
    <dgm:cxn modelId="{48973D56-7EAA-4615-B86D-22F35B7A7297}" type="presParOf" srcId="{3C26B85E-DCD4-4C7D-95FB-BCD558CEB8FA}" destId="{30072580-5A31-4A53-8EB6-11D85359C732}" srcOrd="1" destOrd="0" presId="urn:microsoft.com/office/officeart/2005/8/layout/hierarchy1"/>
    <dgm:cxn modelId="{C8DEB114-F19C-4D1F-946C-86EAF66FB076}" type="presParOf" srcId="{30072580-5A31-4A53-8EB6-11D85359C732}" destId="{D570EA83-A9A4-45F6-8A67-D8EFEB01AC9A}" srcOrd="0" destOrd="0" presId="urn:microsoft.com/office/officeart/2005/8/layout/hierarchy1"/>
    <dgm:cxn modelId="{BFB704CB-80E2-4F6E-A5D9-7423E5B67B17}" type="presParOf" srcId="{D570EA83-A9A4-45F6-8A67-D8EFEB01AC9A}" destId="{79E546D6-EEC5-4C6D-BE2B-EFAC3EDDE62B}" srcOrd="0" destOrd="0" presId="urn:microsoft.com/office/officeart/2005/8/layout/hierarchy1"/>
    <dgm:cxn modelId="{06246363-7CB3-4B4E-AB79-FB526F5CFF37}" type="presParOf" srcId="{D570EA83-A9A4-45F6-8A67-D8EFEB01AC9A}" destId="{8310BCFE-9C7A-4689-8060-AF22A0A3C176}" srcOrd="1" destOrd="0" presId="urn:microsoft.com/office/officeart/2005/8/layout/hierarchy1"/>
    <dgm:cxn modelId="{B5171FAC-70FB-4F7C-B3B1-2AB1F9B08C7B}" type="presParOf" srcId="{30072580-5A31-4A53-8EB6-11D85359C732}" destId="{6D639539-2D83-4D0D-A9E6-3EFBAAAD7CE5}" srcOrd="1" destOrd="0" presId="urn:microsoft.com/office/officeart/2005/8/layout/hierarchy1"/>
    <dgm:cxn modelId="{A7C463FB-FED4-45B8-B934-4CA978E3E780}" type="presParOf" srcId="{6D639539-2D83-4D0D-A9E6-3EFBAAAD7CE5}" destId="{22B6FBEE-C5F2-49AF-9930-7D955B1B0F62}" srcOrd="0" destOrd="0" presId="urn:microsoft.com/office/officeart/2005/8/layout/hierarchy1"/>
    <dgm:cxn modelId="{62A73D8F-BD2A-4B53-A37D-CD89684C364E}" type="presParOf" srcId="{6D639539-2D83-4D0D-A9E6-3EFBAAAD7CE5}" destId="{D87C441E-3B08-4C56-A18A-CFC1E9229A4C}" srcOrd="1" destOrd="0" presId="urn:microsoft.com/office/officeart/2005/8/layout/hierarchy1"/>
    <dgm:cxn modelId="{0CF1604B-D528-476C-81FC-901B3CE258A5}" type="presParOf" srcId="{D87C441E-3B08-4C56-A18A-CFC1E9229A4C}" destId="{F2346996-A35F-470C-8C1F-8FA0544FF9D9}" srcOrd="0" destOrd="0" presId="urn:microsoft.com/office/officeart/2005/8/layout/hierarchy1"/>
    <dgm:cxn modelId="{D604F85A-0F33-4A90-9618-396FA474EB4B}" type="presParOf" srcId="{F2346996-A35F-470C-8C1F-8FA0544FF9D9}" destId="{81C89ED3-3B2A-4CCB-BC18-2DB82C79D173}" srcOrd="0" destOrd="0" presId="urn:microsoft.com/office/officeart/2005/8/layout/hierarchy1"/>
    <dgm:cxn modelId="{98FFC955-6E3F-4D2E-9DF0-6320A37C7664}" type="presParOf" srcId="{F2346996-A35F-470C-8C1F-8FA0544FF9D9}" destId="{37723B4F-6C03-4056-8ECB-966BA0E68350}" srcOrd="1" destOrd="0" presId="urn:microsoft.com/office/officeart/2005/8/layout/hierarchy1"/>
    <dgm:cxn modelId="{B5D48AC9-F6B7-4B6E-84CB-FF13AFA23BC2}" type="presParOf" srcId="{D87C441E-3B08-4C56-A18A-CFC1E9229A4C}" destId="{C69E7DCB-099F-4D09-B814-8B228D9CF6F1}" srcOrd="1" destOrd="0" presId="urn:microsoft.com/office/officeart/2005/8/layout/hierarchy1"/>
    <dgm:cxn modelId="{5DE5C9CB-FB1C-42FA-9CE1-4FD55FE0BE07}" type="presParOf" srcId="{C69E7DCB-099F-4D09-B814-8B228D9CF6F1}" destId="{C20A6A2B-91A3-4593-BBD9-2A7B5A70A842}" srcOrd="0" destOrd="0" presId="urn:microsoft.com/office/officeart/2005/8/layout/hierarchy1"/>
    <dgm:cxn modelId="{7DCAEC84-F1F7-4F82-997E-F0EAC5129433}" type="presParOf" srcId="{C69E7DCB-099F-4D09-B814-8B228D9CF6F1}" destId="{699BD88B-7DB6-429A-B844-111A5087C7E5}" srcOrd="1" destOrd="0" presId="urn:microsoft.com/office/officeart/2005/8/layout/hierarchy1"/>
    <dgm:cxn modelId="{7D6D9A16-EECE-4719-8BFE-200DF6BEE41A}" type="presParOf" srcId="{699BD88B-7DB6-429A-B844-111A5087C7E5}" destId="{3BCC79D4-967B-471D-A156-FC3D6B98FD05}" srcOrd="0" destOrd="0" presId="urn:microsoft.com/office/officeart/2005/8/layout/hierarchy1"/>
    <dgm:cxn modelId="{7E005FD1-FDC1-42AE-824D-C31B90613551}" type="presParOf" srcId="{3BCC79D4-967B-471D-A156-FC3D6B98FD05}" destId="{9956365F-F87B-4705-BB8D-7697E772931B}" srcOrd="0" destOrd="0" presId="urn:microsoft.com/office/officeart/2005/8/layout/hierarchy1"/>
    <dgm:cxn modelId="{A8A2E569-D954-4551-8238-A1E6633C72EE}" type="presParOf" srcId="{3BCC79D4-967B-471D-A156-FC3D6B98FD05}" destId="{6ACAFDDD-0451-4B91-9F86-6B948725F9AA}" srcOrd="1" destOrd="0" presId="urn:microsoft.com/office/officeart/2005/8/layout/hierarchy1"/>
    <dgm:cxn modelId="{8206C238-7568-4A38-B239-131E9368DDBA}" type="presParOf" srcId="{699BD88B-7DB6-429A-B844-111A5087C7E5}" destId="{B473EA69-2CC6-405C-84C6-A18D4FE9BEB2}" srcOrd="1" destOrd="0" presId="urn:microsoft.com/office/officeart/2005/8/layout/hierarchy1"/>
    <dgm:cxn modelId="{79A2BF37-53EC-4144-9295-3E1DE8F962C0}" type="presParOf" srcId="{C69E7DCB-099F-4D09-B814-8B228D9CF6F1}" destId="{62E9A5B6-682B-4E20-83A9-88628A3588CF}" srcOrd="2" destOrd="0" presId="urn:microsoft.com/office/officeart/2005/8/layout/hierarchy1"/>
    <dgm:cxn modelId="{F29DD0AF-EC56-4764-A8A5-5A5FE03665C8}" type="presParOf" srcId="{C69E7DCB-099F-4D09-B814-8B228D9CF6F1}" destId="{9E492FF1-2CF2-46C4-9C33-B61183E1F316}" srcOrd="3" destOrd="0" presId="urn:microsoft.com/office/officeart/2005/8/layout/hierarchy1"/>
    <dgm:cxn modelId="{8C7843B8-50C0-4F51-8E25-057C2F1868AC}" type="presParOf" srcId="{9E492FF1-2CF2-46C4-9C33-B61183E1F316}" destId="{AA9F8503-A906-4294-8BCF-27B13CEA04DF}" srcOrd="0" destOrd="0" presId="urn:microsoft.com/office/officeart/2005/8/layout/hierarchy1"/>
    <dgm:cxn modelId="{CC7283D8-260E-4800-AD82-191118A97E17}" type="presParOf" srcId="{AA9F8503-A906-4294-8BCF-27B13CEA04DF}" destId="{7C5F2A69-87E5-45F7-9D82-57BF02FD9771}" srcOrd="0" destOrd="0" presId="urn:microsoft.com/office/officeart/2005/8/layout/hierarchy1"/>
    <dgm:cxn modelId="{FBC516BC-4B6A-4C86-9065-84C128D10970}" type="presParOf" srcId="{AA9F8503-A906-4294-8BCF-27B13CEA04DF}" destId="{CB53073C-BC19-47BA-AAAF-2FA57F9C2259}" srcOrd="1" destOrd="0" presId="urn:microsoft.com/office/officeart/2005/8/layout/hierarchy1"/>
    <dgm:cxn modelId="{8C775E1D-8EFC-4409-AB75-488344404D4B}" type="presParOf" srcId="{9E492FF1-2CF2-46C4-9C33-B61183E1F316}" destId="{22A4FA75-FF29-4470-920E-4B6D7ED326BC}" srcOrd="1" destOrd="0" presId="urn:microsoft.com/office/officeart/2005/8/layout/hierarchy1"/>
    <dgm:cxn modelId="{DC8E2684-34E5-4159-88E2-5111E6004C49}" type="presParOf" srcId="{6D639539-2D83-4D0D-A9E6-3EFBAAAD7CE5}" destId="{FD8160E4-A4AC-4BF6-B793-D5FC220BAA08}" srcOrd="2" destOrd="0" presId="urn:microsoft.com/office/officeart/2005/8/layout/hierarchy1"/>
    <dgm:cxn modelId="{9A2F0560-4EC2-4582-B9BA-4BBB86963457}" type="presParOf" srcId="{6D639539-2D83-4D0D-A9E6-3EFBAAAD7CE5}" destId="{99799532-7047-4DFE-8403-414A9FBF9946}" srcOrd="3" destOrd="0" presId="urn:microsoft.com/office/officeart/2005/8/layout/hierarchy1"/>
    <dgm:cxn modelId="{E5F564CC-510D-4B0B-895D-C7A3050831CD}" type="presParOf" srcId="{99799532-7047-4DFE-8403-414A9FBF9946}" destId="{A0255076-6D4A-4495-B3D3-16081BA49972}" srcOrd="0" destOrd="0" presId="urn:microsoft.com/office/officeart/2005/8/layout/hierarchy1"/>
    <dgm:cxn modelId="{FE5D1628-E8EF-429A-960F-F83C8EF77A68}" type="presParOf" srcId="{A0255076-6D4A-4495-B3D3-16081BA49972}" destId="{03154F2A-5799-4976-BC9E-319487E65F2A}" srcOrd="0" destOrd="0" presId="urn:microsoft.com/office/officeart/2005/8/layout/hierarchy1"/>
    <dgm:cxn modelId="{7A2AAB29-6601-48A1-B70D-ACCD37F514F2}" type="presParOf" srcId="{A0255076-6D4A-4495-B3D3-16081BA49972}" destId="{C6EA2C6D-00C7-4189-94EF-A96FEC1D540E}" srcOrd="1" destOrd="0" presId="urn:microsoft.com/office/officeart/2005/8/layout/hierarchy1"/>
    <dgm:cxn modelId="{46E33729-D358-4B35-B544-2CAE921EDFB9}" type="presParOf" srcId="{99799532-7047-4DFE-8403-414A9FBF9946}" destId="{84325FFD-9A36-446C-982B-537AE96B9C14}" srcOrd="1" destOrd="0" presId="urn:microsoft.com/office/officeart/2005/8/layout/hierarchy1"/>
    <dgm:cxn modelId="{1351C74C-30EF-468B-8582-37C2DBEBB029}" type="presParOf" srcId="{3C26B85E-DCD4-4C7D-95FB-BCD558CEB8FA}" destId="{E568583C-DFC1-434E-9A4A-B290327AA1FC}" srcOrd="2" destOrd="0" presId="urn:microsoft.com/office/officeart/2005/8/layout/hierarchy1"/>
    <dgm:cxn modelId="{C54D0B04-3BF8-4130-840A-46AC2A9272A1}" type="presParOf" srcId="{3C26B85E-DCD4-4C7D-95FB-BCD558CEB8FA}" destId="{6AF94F39-879C-471C-B968-2599CE51D4EA}" srcOrd="3" destOrd="0" presId="urn:microsoft.com/office/officeart/2005/8/layout/hierarchy1"/>
    <dgm:cxn modelId="{6720DFBD-7F6D-45B9-9DCA-2B83B460420F}" type="presParOf" srcId="{6AF94F39-879C-471C-B968-2599CE51D4EA}" destId="{015F813B-9430-4EA4-8FC9-84338F82D131}" srcOrd="0" destOrd="0" presId="urn:microsoft.com/office/officeart/2005/8/layout/hierarchy1"/>
    <dgm:cxn modelId="{9DA331CD-CD66-41CB-BEE3-CED1AC5934DE}" type="presParOf" srcId="{015F813B-9430-4EA4-8FC9-84338F82D131}" destId="{728AC25A-9AC8-426B-8F9A-D0256D96AF69}" srcOrd="0" destOrd="0" presId="urn:microsoft.com/office/officeart/2005/8/layout/hierarchy1"/>
    <dgm:cxn modelId="{B76CD108-1524-4644-8F00-EB916FB74B3B}" type="presParOf" srcId="{015F813B-9430-4EA4-8FC9-84338F82D131}" destId="{40286177-0AA1-4A11-84E4-0973B1D851D3}" srcOrd="1" destOrd="0" presId="urn:microsoft.com/office/officeart/2005/8/layout/hierarchy1"/>
    <dgm:cxn modelId="{FCE8A781-9FE5-4DA0-80A7-C1A88F57B3E3}" type="presParOf" srcId="{6AF94F39-879C-471C-B968-2599CE51D4EA}" destId="{1EB7000A-5593-48EF-8603-A3C17D5428B6}" srcOrd="1" destOrd="0" presId="urn:microsoft.com/office/officeart/2005/8/layout/hierarchy1"/>
    <dgm:cxn modelId="{D7FC4D92-6333-419E-B764-945851475E43}" type="presParOf" srcId="{1EB7000A-5593-48EF-8603-A3C17D5428B6}" destId="{CC347B3B-EE07-4E6F-B8E4-16FDC94D6151}" srcOrd="0" destOrd="0" presId="urn:microsoft.com/office/officeart/2005/8/layout/hierarchy1"/>
    <dgm:cxn modelId="{58278AB5-EECC-4B4A-A1F0-076C24D4CB76}" type="presParOf" srcId="{1EB7000A-5593-48EF-8603-A3C17D5428B6}" destId="{36D822D9-B431-402B-B8B0-B36A178EC277}" srcOrd="1" destOrd="0" presId="urn:microsoft.com/office/officeart/2005/8/layout/hierarchy1"/>
    <dgm:cxn modelId="{A9AFA9DD-C3EE-4A58-83E7-2B0F679846B3}" type="presParOf" srcId="{36D822D9-B431-402B-B8B0-B36A178EC277}" destId="{28355A83-1D35-4711-8CDD-8BF7A69BDDED}" srcOrd="0" destOrd="0" presId="urn:microsoft.com/office/officeart/2005/8/layout/hierarchy1"/>
    <dgm:cxn modelId="{5F2F2740-5109-463F-81F2-703B22CE86EF}" type="presParOf" srcId="{28355A83-1D35-4711-8CDD-8BF7A69BDDED}" destId="{1F68535B-96F4-4966-95FB-CE6340D567F0}" srcOrd="0" destOrd="0" presId="urn:microsoft.com/office/officeart/2005/8/layout/hierarchy1"/>
    <dgm:cxn modelId="{3EF097E7-5906-4E7E-8F49-CB833A49D332}" type="presParOf" srcId="{28355A83-1D35-4711-8CDD-8BF7A69BDDED}" destId="{DF097964-157B-440C-BF8D-91B3371E4571}" srcOrd="1" destOrd="0" presId="urn:microsoft.com/office/officeart/2005/8/layout/hierarchy1"/>
    <dgm:cxn modelId="{231E8C07-43CE-4B94-BF41-FFC28197D1E7}" type="presParOf" srcId="{36D822D9-B431-402B-B8B0-B36A178EC277}" destId="{518BC70C-CC01-4962-8819-5FD099D19653}" srcOrd="1" destOrd="0" presId="urn:microsoft.com/office/officeart/2005/8/layout/hierarchy1"/>
    <dgm:cxn modelId="{853E3966-7AFD-4287-92A5-1DE314C0C7CA}" type="presParOf" srcId="{1EB7000A-5593-48EF-8603-A3C17D5428B6}" destId="{787D5278-BE39-4724-84A9-F0F55B20B435}" srcOrd="2" destOrd="0" presId="urn:microsoft.com/office/officeart/2005/8/layout/hierarchy1"/>
    <dgm:cxn modelId="{3A475725-B158-4A9E-A03A-3A31EE069C7F}" type="presParOf" srcId="{1EB7000A-5593-48EF-8603-A3C17D5428B6}" destId="{D5AF317A-77EC-4165-9DC4-400C19819012}" srcOrd="3" destOrd="0" presId="urn:microsoft.com/office/officeart/2005/8/layout/hierarchy1"/>
    <dgm:cxn modelId="{AF896914-A5D8-4814-A1E1-6B3E661E29AF}" type="presParOf" srcId="{D5AF317A-77EC-4165-9DC4-400C19819012}" destId="{7FB25352-5D3A-42CB-89FA-61B9CE6F9E09}" srcOrd="0" destOrd="0" presId="urn:microsoft.com/office/officeart/2005/8/layout/hierarchy1"/>
    <dgm:cxn modelId="{6405B737-BD92-4002-8447-EA437C17A022}" type="presParOf" srcId="{7FB25352-5D3A-42CB-89FA-61B9CE6F9E09}" destId="{E6B2210A-22C1-4747-A710-1210C2A23BE8}" srcOrd="0" destOrd="0" presId="urn:microsoft.com/office/officeart/2005/8/layout/hierarchy1"/>
    <dgm:cxn modelId="{B191CF62-DF37-461A-A80F-4BACFE5F456C}" type="presParOf" srcId="{7FB25352-5D3A-42CB-89FA-61B9CE6F9E09}" destId="{BF576CEA-E128-42BD-9D5E-06331D0C6CE3}" srcOrd="1" destOrd="0" presId="urn:microsoft.com/office/officeart/2005/8/layout/hierarchy1"/>
    <dgm:cxn modelId="{AA5CD221-1557-48B2-BD31-B5F092007375}" type="presParOf" srcId="{D5AF317A-77EC-4165-9DC4-400C19819012}" destId="{5989CB9D-84D4-491A-BCC6-044552B917D5}" srcOrd="1" destOrd="0" presId="urn:microsoft.com/office/officeart/2005/8/layout/hierarchy1"/>
    <dgm:cxn modelId="{4429605B-BE3B-49E6-BD0C-A0F765C72E3E}" type="presParOf" srcId="{3C26B85E-DCD4-4C7D-95FB-BCD558CEB8FA}" destId="{249C4DEE-3B88-4C61-B881-1E87FA3F8A84}" srcOrd="4" destOrd="0" presId="urn:microsoft.com/office/officeart/2005/8/layout/hierarchy1"/>
    <dgm:cxn modelId="{1323C716-A15E-4B55-9CBF-B55628ED372D}" type="presParOf" srcId="{3C26B85E-DCD4-4C7D-95FB-BCD558CEB8FA}" destId="{DCF7322B-1180-452F-81A3-3AFA5B31DF07}" srcOrd="5" destOrd="0" presId="urn:microsoft.com/office/officeart/2005/8/layout/hierarchy1"/>
    <dgm:cxn modelId="{027BA552-0A5F-4A9E-A11A-7CA027BB585D}" type="presParOf" srcId="{DCF7322B-1180-452F-81A3-3AFA5B31DF07}" destId="{36AAF46D-FD8A-4EED-B2D5-4D1FD00BE612}" srcOrd="0" destOrd="0" presId="urn:microsoft.com/office/officeart/2005/8/layout/hierarchy1"/>
    <dgm:cxn modelId="{49E30CC8-D173-4B15-ADFC-6484A24A6D91}" type="presParOf" srcId="{36AAF46D-FD8A-4EED-B2D5-4D1FD00BE612}" destId="{3E7E7A1D-52E7-4CA9-88AA-71673AB5B66E}" srcOrd="0" destOrd="0" presId="urn:microsoft.com/office/officeart/2005/8/layout/hierarchy1"/>
    <dgm:cxn modelId="{E05A87C5-AF49-4B2E-8180-ACFB14EB7FE9}" type="presParOf" srcId="{36AAF46D-FD8A-4EED-B2D5-4D1FD00BE612}" destId="{73B0FA94-2BB9-466A-A035-353DC54773DC}" srcOrd="1" destOrd="0" presId="urn:microsoft.com/office/officeart/2005/8/layout/hierarchy1"/>
    <dgm:cxn modelId="{85AB4C9F-1AFA-4B7C-91E0-7758932D3634}" type="presParOf" srcId="{DCF7322B-1180-452F-81A3-3AFA5B31DF07}" destId="{35A7112B-AC2F-45B2-B188-DD756A15BA9B}" srcOrd="1" destOrd="0" presId="urn:microsoft.com/office/officeart/2005/8/layout/hierarchy1"/>
    <dgm:cxn modelId="{0528A396-DCEC-4359-96B0-77920B479E81}" type="presParOf" srcId="{CD3E5575-6EB8-49E6-AD3C-7E185B1ECB8D}" destId="{C93B3CA4-F9A0-4862-995D-21BADCCAF21E}" srcOrd="2" destOrd="0" presId="urn:microsoft.com/office/officeart/2005/8/layout/hierarchy1"/>
    <dgm:cxn modelId="{CBF3C2B0-9A2F-413A-8CF7-44A566BC8A1A}" type="presParOf" srcId="{CD3E5575-6EB8-49E6-AD3C-7E185B1ECB8D}" destId="{0FB697F1-E3CA-4E87-A931-FF5B93C7CFA0}" srcOrd="3" destOrd="0" presId="urn:microsoft.com/office/officeart/2005/8/layout/hierarchy1"/>
    <dgm:cxn modelId="{5A0296DD-1480-43FB-88D3-49234E4C4391}" type="presParOf" srcId="{0FB697F1-E3CA-4E87-A931-FF5B93C7CFA0}" destId="{B6887E5C-8CB0-462D-9DF0-6D67C483C269}" srcOrd="0" destOrd="0" presId="urn:microsoft.com/office/officeart/2005/8/layout/hierarchy1"/>
    <dgm:cxn modelId="{A14A9ED8-15D7-44A0-9115-9F31B00F2EEE}" type="presParOf" srcId="{B6887E5C-8CB0-462D-9DF0-6D67C483C269}" destId="{2AE2DF7B-B7AD-4BF5-976C-D965DBC8BFF4}" srcOrd="0" destOrd="0" presId="urn:microsoft.com/office/officeart/2005/8/layout/hierarchy1"/>
    <dgm:cxn modelId="{A2D01521-75C6-4237-8F4B-A42B06904F88}" type="presParOf" srcId="{B6887E5C-8CB0-462D-9DF0-6D67C483C269}" destId="{29A157FB-9759-4966-BA7B-5B320EDC56C4}" srcOrd="1" destOrd="0" presId="urn:microsoft.com/office/officeart/2005/8/layout/hierarchy1"/>
    <dgm:cxn modelId="{DAD31BDE-B06C-4D84-8B9A-D60BD1052937}" type="presParOf" srcId="{0FB697F1-E3CA-4E87-A931-FF5B93C7CFA0}" destId="{20AF0777-DAEF-47B0-8C61-FA847C0CE7D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3B3CA4-F9A0-4862-995D-21BADCCAF21E}">
      <dsp:nvSpPr>
        <dsp:cNvPr id="0" name=""/>
        <dsp:cNvSpPr/>
      </dsp:nvSpPr>
      <dsp:spPr>
        <a:xfrm>
          <a:off x="4113758" y="582315"/>
          <a:ext cx="558254" cy="265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1052"/>
              </a:lnTo>
              <a:lnTo>
                <a:pt x="558254" y="181052"/>
              </a:lnTo>
              <a:lnTo>
                <a:pt x="558254" y="26567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9C4DEE-3B88-4C61-B881-1E87FA3F8A84}">
      <dsp:nvSpPr>
        <dsp:cNvPr id="0" name=""/>
        <dsp:cNvSpPr/>
      </dsp:nvSpPr>
      <dsp:spPr>
        <a:xfrm>
          <a:off x="3555503" y="1428070"/>
          <a:ext cx="1674762" cy="265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1052"/>
              </a:lnTo>
              <a:lnTo>
                <a:pt x="1674762" y="181052"/>
              </a:lnTo>
              <a:lnTo>
                <a:pt x="1674762" y="26567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7D5278-BE39-4724-84A9-F0F55B20B435}">
      <dsp:nvSpPr>
        <dsp:cNvPr id="0" name=""/>
        <dsp:cNvSpPr/>
      </dsp:nvSpPr>
      <dsp:spPr>
        <a:xfrm>
          <a:off x="4113758" y="2273825"/>
          <a:ext cx="558254" cy="265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1052"/>
              </a:lnTo>
              <a:lnTo>
                <a:pt x="558254" y="181052"/>
              </a:lnTo>
              <a:lnTo>
                <a:pt x="558254" y="26567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347B3B-EE07-4E6F-B8E4-16FDC94D6151}">
      <dsp:nvSpPr>
        <dsp:cNvPr id="0" name=""/>
        <dsp:cNvSpPr/>
      </dsp:nvSpPr>
      <dsp:spPr>
        <a:xfrm>
          <a:off x="3555503" y="2273825"/>
          <a:ext cx="558254" cy="265678"/>
        </a:xfrm>
        <a:custGeom>
          <a:avLst/>
          <a:gdLst/>
          <a:ahLst/>
          <a:cxnLst/>
          <a:rect l="0" t="0" r="0" b="0"/>
          <a:pathLst>
            <a:path>
              <a:moveTo>
                <a:pt x="558254" y="0"/>
              </a:moveTo>
              <a:lnTo>
                <a:pt x="558254" y="181052"/>
              </a:lnTo>
              <a:lnTo>
                <a:pt x="0" y="181052"/>
              </a:lnTo>
              <a:lnTo>
                <a:pt x="0" y="26567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68583C-DFC1-434E-9A4A-B290327AA1FC}">
      <dsp:nvSpPr>
        <dsp:cNvPr id="0" name=""/>
        <dsp:cNvSpPr/>
      </dsp:nvSpPr>
      <dsp:spPr>
        <a:xfrm>
          <a:off x="3555503" y="1428070"/>
          <a:ext cx="558254" cy="265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1052"/>
              </a:lnTo>
              <a:lnTo>
                <a:pt x="558254" y="181052"/>
              </a:lnTo>
              <a:lnTo>
                <a:pt x="558254" y="26567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8160E4-A4AC-4BF6-B793-D5FC220BAA08}">
      <dsp:nvSpPr>
        <dsp:cNvPr id="0" name=""/>
        <dsp:cNvSpPr/>
      </dsp:nvSpPr>
      <dsp:spPr>
        <a:xfrm>
          <a:off x="1880741" y="2273825"/>
          <a:ext cx="558254" cy="265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1052"/>
              </a:lnTo>
              <a:lnTo>
                <a:pt x="558254" y="181052"/>
              </a:lnTo>
              <a:lnTo>
                <a:pt x="558254" y="26567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E9A5B6-682B-4E20-83A9-88628A3588CF}">
      <dsp:nvSpPr>
        <dsp:cNvPr id="0" name=""/>
        <dsp:cNvSpPr/>
      </dsp:nvSpPr>
      <dsp:spPr>
        <a:xfrm>
          <a:off x="1322486" y="3119580"/>
          <a:ext cx="558254" cy="2656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1052"/>
              </a:lnTo>
              <a:lnTo>
                <a:pt x="558254" y="181052"/>
              </a:lnTo>
              <a:lnTo>
                <a:pt x="558254" y="26567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0A6A2B-91A3-4593-BBD9-2A7B5A70A842}">
      <dsp:nvSpPr>
        <dsp:cNvPr id="0" name=""/>
        <dsp:cNvSpPr/>
      </dsp:nvSpPr>
      <dsp:spPr>
        <a:xfrm>
          <a:off x="764232" y="3119580"/>
          <a:ext cx="558254" cy="265678"/>
        </a:xfrm>
        <a:custGeom>
          <a:avLst/>
          <a:gdLst/>
          <a:ahLst/>
          <a:cxnLst/>
          <a:rect l="0" t="0" r="0" b="0"/>
          <a:pathLst>
            <a:path>
              <a:moveTo>
                <a:pt x="558254" y="0"/>
              </a:moveTo>
              <a:lnTo>
                <a:pt x="558254" y="181052"/>
              </a:lnTo>
              <a:lnTo>
                <a:pt x="0" y="181052"/>
              </a:lnTo>
              <a:lnTo>
                <a:pt x="0" y="26567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B6FBEE-C5F2-49AF-9930-7D955B1B0F62}">
      <dsp:nvSpPr>
        <dsp:cNvPr id="0" name=""/>
        <dsp:cNvSpPr/>
      </dsp:nvSpPr>
      <dsp:spPr>
        <a:xfrm>
          <a:off x="1322486" y="2273825"/>
          <a:ext cx="558254" cy="265678"/>
        </a:xfrm>
        <a:custGeom>
          <a:avLst/>
          <a:gdLst/>
          <a:ahLst/>
          <a:cxnLst/>
          <a:rect l="0" t="0" r="0" b="0"/>
          <a:pathLst>
            <a:path>
              <a:moveTo>
                <a:pt x="558254" y="0"/>
              </a:moveTo>
              <a:lnTo>
                <a:pt x="558254" y="181052"/>
              </a:lnTo>
              <a:lnTo>
                <a:pt x="0" y="181052"/>
              </a:lnTo>
              <a:lnTo>
                <a:pt x="0" y="26567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264521-1302-45AE-89F4-EFDA451A71A9}">
      <dsp:nvSpPr>
        <dsp:cNvPr id="0" name=""/>
        <dsp:cNvSpPr/>
      </dsp:nvSpPr>
      <dsp:spPr>
        <a:xfrm>
          <a:off x="1880741" y="1428070"/>
          <a:ext cx="1674762" cy="265678"/>
        </a:xfrm>
        <a:custGeom>
          <a:avLst/>
          <a:gdLst/>
          <a:ahLst/>
          <a:cxnLst/>
          <a:rect l="0" t="0" r="0" b="0"/>
          <a:pathLst>
            <a:path>
              <a:moveTo>
                <a:pt x="1674762" y="0"/>
              </a:moveTo>
              <a:lnTo>
                <a:pt x="1674762" y="181052"/>
              </a:lnTo>
              <a:lnTo>
                <a:pt x="0" y="181052"/>
              </a:lnTo>
              <a:lnTo>
                <a:pt x="0" y="265678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1E7EE1-1A19-40A5-942D-64B00FF1A20C}">
      <dsp:nvSpPr>
        <dsp:cNvPr id="0" name=""/>
        <dsp:cNvSpPr/>
      </dsp:nvSpPr>
      <dsp:spPr>
        <a:xfrm>
          <a:off x="3555503" y="582315"/>
          <a:ext cx="558254" cy="265678"/>
        </a:xfrm>
        <a:custGeom>
          <a:avLst/>
          <a:gdLst/>
          <a:ahLst/>
          <a:cxnLst/>
          <a:rect l="0" t="0" r="0" b="0"/>
          <a:pathLst>
            <a:path>
              <a:moveTo>
                <a:pt x="558254" y="0"/>
              </a:moveTo>
              <a:lnTo>
                <a:pt x="558254" y="181052"/>
              </a:lnTo>
              <a:lnTo>
                <a:pt x="0" y="181052"/>
              </a:lnTo>
              <a:lnTo>
                <a:pt x="0" y="26567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C3C5C7-C47A-4207-8B1E-158C789122D6}">
      <dsp:nvSpPr>
        <dsp:cNvPr id="0" name=""/>
        <dsp:cNvSpPr/>
      </dsp:nvSpPr>
      <dsp:spPr>
        <a:xfrm>
          <a:off x="3657004" y="2238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333397-8704-4D8F-B1DA-176FBB44EC3D}">
      <dsp:nvSpPr>
        <dsp:cNvPr id="0" name=""/>
        <dsp:cNvSpPr/>
      </dsp:nvSpPr>
      <dsp:spPr>
        <a:xfrm>
          <a:off x="3758505" y="98663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en-US" sz="1000" kern="1200" dirty="0" smtClean="0">
              <a:solidFill>
                <a:srgbClr val="FF0000"/>
              </a:solidFill>
            </a:rPr>
            <a:t>Cryptology</a:t>
          </a:r>
          <a:endParaRPr lang="en-US" sz="1000" kern="1200" dirty="0">
            <a:solidFill>
              <a:srgbClr val="FF0000"/>
            </a:solidFill>
          </a:endParaRPr>
        </a:p>
      </dsp:txBody>
      <dsp:txXfrm>
        <a:off x="3775495" y="115653"/>
        <a:ext cx="879527" cy="546096"/>
      </dsp:txXfrm>
    </dsp:sp>
    <dsp:sp modelId="{CB745E8E-7199-4160-8787-9E20BD0A60F8}">
      <dsp:nvSpPr>
        <dsp:cNvPr id="0" name=""/>
        <dsp:cNvSpPr/>
      </dsp:nvSpPr>
      <dsp:spPr>
        <a:xfrm>
          <a:off x="3098750" y="847993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AC9A44-E6B1-476D-9116-894C968F5428}">
      <dsp:nvSpPr>
        <dsp:cNvPr id="0" name=""/>
        <dsp:cNvSpPr/>
      </dsp:nvSpPr>
      <dsp:spPr>
        <a:xfrm>
          <a:off x="3200251" y="944419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en-US" sz="1000" kern="1200" dirty="0" smtClean="0">
              <a:solidFill>
                <a:srgbClr val="FF0000"/>
              </a:solidFill>
            </a:rPr>
            <a:t>Cryptography</a:t>
          </a:r>
          <a:endParaRPr lang="en-US" sz="1000" kern="1200" dirty="0">
            <a:solidFill>
              <a:srgbClr val="FF0000"/>
            </a:solidFill>
          </a:endParaRPr>
        </a:p>
      </dsp:txBody>
      <dsp:txXfrm>
        <a:off x="3217241" y="961409"/>
        <a:ext cx="879527" cy="546096"/>
      </dsp:txXfrm>
    </dsp:sp>
    <dsp:sp modelId="{79E546D6-EEC5-4C6D-BE2B-EFAC3EDDE62B}">
      <dsp:nvSpPr>
        <dsp:cNvPr id="0" name=""/>
        <dsp:cNvSpPr/>
      </dsp:nvSpPr>
      <dsp:spPr>
        <a:xfrm>
          <a:off x="1423987" y="1693748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10BCFE-9C7A-4689-8060-AF22A0A3C176}">
      <dsp:nvSpPr>
        <dsp:cNvPr id="0" name=""/>
        <dsp:cNvSpPr/>
      </dsp:nvSpPr>
      <dsp:spPr>
        <a:xfrm>
          <a:off x="1525488" y="1790174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en-US" sz="1000" b="1" kern="1200" dirty="0" smtClean="0">
              <a:solidFill>
                <a:srgbClr val="00B0F0"/>
              </a:solidFill>
            </a:rPr>
            <a:t>Symmetric Ciphers</a:t>
          </a:r>
          <a:endParaRPr lang="en-US" sz="1000" kern="1200" dirty="0">
            <a:solidFill>
              <a:srgbClr val="00B0F0"/>
            </a:solidFill>
          </a:endParaRPr>
        </a:p>
      </dsp:txBody>
      <dsp:txXfrm>
        <a:off x="1542478" y="1807164"/>
        <a:ext cx="879527" cy="546096"/>
      </dsp:txXfrm>
    </dsp:sp>
    <dsp:sp modelId="{81C89ED3-3B2A-4CCB-BC18-2DB82C79D173}">
      <dsp:nvSpPr>
        <dsp:cNvPr id="0" name=""/>
        <dsp:cNvSpPr/>
      </dsp:nvSpPr>
      <dsp:spPr>
        <a:xfrm>
          <a:off x="865733" y="2539503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723B4F-6C03-4056-8ECB-966BA0E68350}">
      <dsp:nvSpPr>
        <dsp:cNvPr id="0" name=""/>
        <dsp:cNvSpPr/>
      </dsp:nvSpPr>
      <dsp:spPr>
        <a:xfrm>
          <a:off x="967233" y="2635929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en-US" sz="1000" b="1" kern="1200" dirty="0" smtClean="0">
              <a:solidFill>
                <a:srgbClr val="00B0F0"/>
              </a:solidFill>
            </a:rPr>
            <a:t>Block Ciphers</a:t>
          </a:r>
          <a:endParaRPr lang="en-US" sz="1000" kern="1200" dirty="0">
            <a:solidFill>
              <a:srgbClr val="00B0F0"/>
            </a:solidFill>
          </a:endParaRPr>
        </a:p>
      </dsp:txBody>
      <dsp:txXfrm>
        <a:off x="984223" y="2652919"/>
        <a:ext cx="879527" cy="546096"/>
      </dsp:txXfrm>
    </dsp:sp>
    <dsp:sp modelId="{9956365F-F87B-4705-BB8D-7697E772931B}">
      <dsp:nvSpPr>
        <dsp:cNvPr id="0" name=""/>
        <dsp:cNvSpPr/>
      </dsp:nvSpPr>
      <dsp:spPr>
        <a:xfrm>
          <a:off x="307478" y="3385259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CAFDDD-0451-4B91-9F86-6B948725F9AA}">
      <dsp:nvSpPr>
        <dsp:cNvPr id="0" name=""/>
        <dsp:cNvSpPr/>
      </dsp:nvSpPr>
      <dsp:spPr>
        <a:xfrm>
          <a:off x="408979" y="3481684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>
              <a:solidFill>
                <a:srgbClr val="00B0F0"/>
              </a:solidFill>
            </a:rPr>
            <a:t>DES</a:t>
          </a:r>
          <a:endParaRPr lang="en-US" sz="1000" kern="1200" dirty="0">
            <a:solidFill>
              <a:srgbClr val="00B0F0"/>
            </a:solidFill>
          </a:endParaRPr>
        </a:p>
      </dsp:txBody>
      <dsp:txXfrm>
        <a:off x="425969" y="3498674"/>
        <a:ext cx="879527" cy="546096"/>
      </dsp:txXfrm>
    </dsp:sp>
    <dsp:sp modelId="{7C5F2A69-87E5-45F7-9D82-57BF02FD9771}">
      <dsp:nvSpPr>
        <dsp:cNvPr id="0" name=""/>
        <dsp:cNvSpPr/>
      </dsp:nvSpPr>
      <dsp:spPr>
        <a:xfrm>
          <a:off x="1423987" y="3385259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53073C-BC19-47BA-AAAF-2FA57F9C2259}">
      <dsp:nvSpPr>
        <dsp:cNvPr id="0" name=""/>
        <dsp:cNvSpPr/>
      </dsp:nvSpPr>
      <dsp:spPr>
        <a:xfrm>
          <a:off x="1525488" y="3481684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>
              <a:solidFill>
                <a:srgbClr val="00B0F0"/>
              </a:solidFill>
            </a:rPr>
            <a:t>AES</a:t>
          </a:r>
          <a:endParaRPr lang="en-US" sz="1000" kern="1200" dirty="0">
            <a:solidFill>
              <a:srgbClr val="00B0F0"/>
            </a:solidFill>
          </a:endParaRPr>
        </a:p>
      </dsp:txBody>
      <dsp:txXfrm>
        <a:off x="1542478" y="3498674"/>
        <a:ext cx="879527" cy="546096"/>
      </dsp:txXfrm>
    </dsp:sp>
    <dsp:sp modelId="{03154F2A-5799-4976-BC9E-319487E65F2A}">
      <dsp:nvSpPr>
        <dsp:cNvPr id="0" name=""/>
        <dsp:cNvSpPr/>
      </dsp:nvSpPr>
      <dsp:spPr>
        <a:xfrm>
          <a:off x="1982241" y="2539503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EA2C6D-00C7-4189-94EF-A96FEC1D540E}">
      <dsp:nvSpPr>
        <dsp:cNvPr id="0" name=""/>
        <dsp:cNvSpPr/>
      </dsp:nvSpPr>
      <dsp:spPr>
        <a:xfrm>
          <a:off x="2083742" y="2635929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en-US" sz="1000" b="1" kern="1200" dirty="0" smtClean="0">
              <a:solidFill>
                <a:srgbClr val="00B0F0"/>
              </a:solidFill>
            </a:rPr>
            <a:t>Stream Ciphers</a:t>
          </a:r>
          <a:endParaRPr lang="en-US" sz="1000" kern="1200" dirty="0">
            <a:solidFill>
              <a:srgbClr val="00B0F0"/>
            </a:solidFill>
          </a:endParaRPr>
        </a:p>
      </dsp:txBody>
      <dsp:txXfrm>
        <a:off x="2100732" y="2652919"/>
        <a:ext cx="879527" cy="546096"/>
      </dsp:txXfrm>
    </dsp:sp>
    <dsp:sp modelId="{728AC25A-9AC8-426B-8F9A-D0256D96AF69}">
      <dsp:nvSpPr>
        <dsp:cNvPr id="0" name=""/>
        <dsp:cNvSpPr/>
      </dsp:nvSpPr>
      <dsp:spPr>
        <a:xfrm>
          <a:off x="3657004" y="1693748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286177-0AA1-4A11-84E4-0973B1D851D3}">
      <dsp:nvSpPr>
        <dsp:cNvPr id="0" name=""/>
        <dsp:cNvSpPr/>
      </dsp:nvSpPr>
      <dsp:spPr>
        <a:xfrm>
          <a:off x="3758505" y="1790174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en-US" sz="1000" b="1" kern="1200" dirty="0" smtClean="0">
              <a:solidFill>
                <a:srgbClr val="FF0000"/>
              </a:solidFill>
            </a:rPr>
            <a:t>Asymmetric Ciphers</a:t>
          </a:r>
          <a:endParaRPr lang="en-US" sz="1000" kern="1200" dirty="0">
            <a:solidFill>
              <a:srgbClr val="FF0000"/>
            </a:solidFill>
          </a:endParaRPr>
        </a:p>
      </dsp:txBody>
      <dsp:txXfrm>
        <a:off x="3775495" y="1807164"/>
        <a:ext cx="879527" cy="546096"/>
      </dsp:txXfrm>
    </dsp:sp>
    <dsp:sp modelId="{1F68535B-96F4-4966-95FB-CE6340D567F0}">
      <dsp:nvSpPr>
        <dsp:cNvPr id="0" name=""/>
        <dsp:cNvSpPr/>
      </dsp:nvSpPr>
      <dsp:spPr>
        <a:xfrm>
          <a:off x="3098750" y="2539503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097964-157B-440C-BF8D-91B3371E4571}">
      <dsp:nvSpPr>
        <dsp:cNvPr id="0" name=""/>
        <dsp:cNvSpPr/>
      </dsp:nvSpPr>
      <dsp:spPr>
        <a:xfrm>
          <a:off x="3200251" y="2635929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Integer Factoring Problem</a:t>
          </a:r>
          <a:endParaRPr lang="en-US" sz="1000" kern="1200" dirty="0"/>
        </a:p>
      </dsp:txBody>
      <dsp:txXfrm>
        <a:off x="3217241" y="2652919"/>
        <a:ext cx="879527" cy="546096"/>
      </dsp:txXfrm>
    </dsp:sp>
    <dsp:sp modelId="{E6B2210A-22C1-4747-A710-1210C2A23BE8}">
      <dsp:nvSpPr>
        <dsp:cNvPr id="0" name=""/>
        <dsp:cNvSpPr/>
      </dsp:nvSpPr>
      <dsp:spPr>
        <a:xfrm>
          <a:off x="4215258" y="2539503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576CEA-E128-42BD-9D5E-06331D0C6CE3}">
      <dsp:nvSpPr>
        <dsp:cNvPr id="0" name=""/>
        <dsp:cNvSpPr/>
      </dsp:nvSpPr>
      <dsp:spPr>
        <a:xfrm>
          <a:off x="4316759" y="2635929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Discrete Logarithm problem</a:t>
          </a:r>
          <a:endParaRPr lang="en-US" sz="1000" kern="1200" dirty="0"/>
        </a:p>
      </dsp:txBody>
      <dsp:txXfrm>
        <a:off x="4333749" y="2652919"/>
        <a:ext cx="879527" cy="546096"/>
      </dsp:txXfrm>
    </dsp:sp>
    <dsp:sp modelId="{3E7E7A1D-52E7-4CA9-88AA-71673AB5B66E}">
      <dsp:nvSpPr>
        <dsp:cNvPr id="0" name=""/>
        <dsp:cNvSpPr/>
      </dsp:nvSpPr>
      <dsp:spPr>
        <a:xfrm>
          <a:off x="4773513" y="1693748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B0FA94-2BB9-466A-A035-353DC54773DC}">
      <dsp:nvSpPr>
        <dsp:cNvPr id="0" name=""/>
        <dsp:cNvSpPr/>
      </dsp:nvSpPr>
      <dsp:spPr>
        <a:xfrm>
          <a:off x="4875014" y="1790174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en-US" sz="1000" b="1" kern="1200" smtClean="0"/>
            <a:t>Protocols </a:t>
          </a:r>
          <a:endParaRPr lang="en-US" sz="1000" kern="1200" dirty="0"/>
        </a:p>
      </dsp:txBody>
      <dsp:txXfrm>
        <a:off x="4892004" y="1807164"/>
        <a:ext cx="879527" cy="546096"/>
      </dsp:txXfrm>
    </dsp:sp>
    <dsp:sp modelId="{2AE2DF7B-B7AD-4BF5-976C-D965DBC8BFF4}">
      <dsp:nvSpPr>
        <dsp:cNvPr id="0" name=""/>
        <dsp:cNvSpPr/>
      </dsp:nvSpPr>
      <dsp:spPr>
        <a:xfrm>
          <a:off x="4215258" y="847993"/>
          <a:ext cx="913507" cy="58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A157FB-9759-4966-BA7B-5B320EDC56C4}">
      <dsp:nvSpPr>
        <dsp:cNvPr id="0" name=""/>
        <dsp:cNvSpPr/>
      </dsp:nvSpPr>
      <dsp:spPr>
        <a:xfrm>
          <a:off x="4316759" y="944419"/>
          <a:ext cx="913507" cy="5800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en-US" sz="1000" kern="1200" dirty="0" smtClean="0"/>
            <a:t>Cryptanalysis</a:t>
          </a:r>
          <a:endParaRPr lang="en-US" sz="1000" kern="1200" dirty="0"/>
        </a:p>
      </dsp:txBody>
      <dsp:txXfrm>
        <a:off x="4333749" y="961409"/>
        <a:ext cx="879527" cy="5460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6035F-FE84-4C26-97C1-339C346519BD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F7B4E-FD80-43CB-963E-532EA0B6C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11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6091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032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782011" y="5350391"/>
            <a:ext cx="794875" cy="985737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4" name="Google Shape;164;p2"/>
          <p:cNvSpPr/>
          <p:nvPr/>
        </p:nvSpPr>
        <p:spPr>
          <a:xfrm>
            <a:off x="0" y="4183587"/>
            <a:ext cx="782014" cy="890356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5" name="Google Shape;165;p2"/>
          <p:cNvSpPr/>
          <p:nvPr/>
        </p:nvSpPr>
        <p:spPr>
          <a:xfrm>
            <a:off x="4083420" y="4552720"/>
            <a:ext cx="370865" cy="809588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3136364" y="4258654"/>
            <a:ext cx="730671" cy="895811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5459967" y="4416012"/>
            <a:ext cx="805934" cy="75083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8" name="Google Shape;168;p2"/>
          <p:cNvSpPr/>
          <p:nvPr/>
        </p:nvSpPr>
        <p:spPr>
          <a:xfrm>
            <a:off x="8422778" y="4477143"/>
            <a:ext cx="873792" cy="600260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4609435" y="4255840"/>
            <a:ext cx="657208" cy="679227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0" name="Google Shape;170;p2"/>
          <p:cNvSpPr/>
          <p:nvPr/>
        </p:nvSpPr>
        <p:spPr>
          <a:xfrm>
            <a:off x="4478200" y="5125134"/>
            <a:ext cx="919681" cy="950908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2703231" y="5166838"/>
            <a:ext cx="890356" cy="706800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2174861" y="4316456"/>
            <a:ext cx="829755" cy="780163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1405680" y="4316447"/>
            <a:ext cx="599146" cy="706812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2739934" y="5943858"/>
            <a:ext cx="816944" cy="313967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7204740" y="5639064"/>
            <a:ext cx="1040884" cy="730620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7204749" y="4234732"/>
            <a:ext cx="684732" cy="721463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5320526" y="5859816"/>
            <a:ext cx="525046" cy="372666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8434691" y="5859361"/>
            <a:ext cx="508532" cy="324976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3867035" y="5559626"/>
            <a:ext cx="570935" cy="567282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8033710" y="4183572"/>
            <a:ext cx="541560" cy="67927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1629104" y="5158595"/>
            <a:ext cx="734324" cy="723314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305379" y="5225175"/>
            <a:ext cx="275434" cy="244207"/>
          </a:xfrm>
          <a:custGeom>
            <a:avLst/>
            <a:gdLst/>
            <a:ahLst/>
            <a:cxnLst/>
            <a:rect l="l" t="t" r="r" b="b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8575263" y="5213184"/>
            <a:ext cx="690236" cy="510383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918032" y="4547743"/>
            <a:ext cx="317620" cy="659010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5" name="Google Shape;185;p2"/>
          <p:cNvSpPr/>
          <p:nvPr/>
        </p:nvSpPr>
        <p:spPr>
          <a:xfrm rot="1920742">
            <a:off x="5765357" y="5344289"/>
            <a:ext cx="884797" cy="750834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6" name="Google Shape;186;p2"/>
          <p:cNvSpPr/>
          <p:nvPr/>
        </p:nvSpPr>
        <p:spPr>
          <a:xfrm rot="-3496844">
            <a:off x="174158" y="5639860"/>
            <a:ext cx="537852" cy="464440"/>
          </a:xfrm>
          <a:custGeom>
            <a:avLst/>
            <a:gdLst/>
            <a:ahLst/>
            <a:cxnLst/>
            <a:rect l="l" t="t" r="r" b="b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7576503" y="5096629"/>
            <a:ext cx="846269" cy="598458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8" name="Google Shape;188;p2"/>
          <p:cNvSpPr/>
          <p:nvPr/>
        </p:nvSpPr>
        <p:spPr>
          <a:xfrm rot="-5400000">
            <a:off x="6555113" y="4151741"/>
            <a:ext cx="493819" cy="63153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6511524" y="4836207"/>
            <a:ext cx="666366" cy="752689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1924330" y="5873179"/>
            <a:ext cx="681078" cy="455287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6728124" y="5744695"/>
            <a:ext cx="308462" cy="330481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"/>
          <p:cNvSpPr txBox="1">
            <a:spLocks noGrp="1"/>
          </p:cNvSpPr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9pPr>
          </a:lstStyle>
          <a:p>
            <a:endParaRPr/>
          </a:p>
        </p:txBody>
      </p:sp>
      <p:sp>
        <p:nvSpPr>
          <p:cNvPr id="194" name="Google Shape;194;p3"/>
          <p:cNvSpPr txBox="1">
            <a:spLocks noGrp="1"/>
          </p:cNvSpPr>
          <p:nvPr>
            <p:ph type="subTitle" idx="1"/>
          </p:nvPr>
        </p:nvSpPr>
        <p:spPr>
          <a:xfrm>
            <a:off x="3210885" y="2864177"/>
            <a:ext cx="530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3"/>
          <p:cNvSpPr/>
          <p:nvPr/>
        </p:nvSpPr>
        <p:spPr>
          <a:xfrm>
            <a:off x="4412080" y="4661638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6" name="Google Shape;196;p3"/>
          <p:cNvSpPr/>
          <p:nvPr/>
        </p:nvSpPr>
        <p:spPr>
          <a:xfrm>
            <a:off x="3968826" y="4000288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7" name="Google Shape;197;p3"/>
          <p:cNvSpPr/>
          <p:nvPr/>
        </p:nvSpPr>
        <p:spPr>
          <a:xfrm>
            <a:off x="6283364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8" name="Google Shape;198;p3"/>
          <p:cNvSpPr/>
          <p:nvPr/>
        </p:nvSpPr>
        <p:spPr>
          <a:xfrm>
            <a:off x="57465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9" name="Google Shape;199;p3"/>
          <p:cNvSpPr/>
          <p:nvPr/>
        </p:nvSpPr>
        <p:spPr>
          <a:xfrm>
            <a:off x="70636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0" name="Google Shape;200;p3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65815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2" name="Google Shape;202;p3"/>
          <p:cNvSpPr/>
          <p:nvPr/>
        </p:nvSpPr>
        <p:spPr>
          <a:xfrm>
            <a:off x="65071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3" name="Google Shape;203;p3"/>
          <p:cNvSpPr/>
          <p:nvPr/>
        </p:nvSpPr>
        <p:spPr>
          <a:xfrm>
            <a:off x="55010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4" name="Google Shape;204;p3"/>
          <p:cNvSpPr/>
          <p:nvPr/>
        </p:nvSpPr>
        <p:spPr>
          <a:xfrm>
            <a:off x="52015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5" name="Google Shape;205;p3"/>
          <p:cNvSpPr/>
          <p:nvPr/>
        </p:nvSpPr>
        <p:spPr>
          <a:xfrm>
            <a:off x="4765584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6" name="Google Shape;206;p3"/>
          <p:cNvSpPr/>
          <p:nvPr/>
        </p:nvSpPr>
        <p:spPr>
          <a:xfrm>
            <a:off x="55218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7" name="Google Shape;207;p3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8" name="Google Shape;208;p3"/>
          <p:cNvSpPr/>
          <p:nvPr/>
        </p:nvSpPr>
        <p:spPr>
          <a:xfrm>
            <a:off x="8052577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9" name="Google Shape;209;p3"/>
          <p:cNvSpPr/>
          <p:nvPr/>
        </p:nvSpPr>
        <p:spPr>
          <a:xfrm>
            <a:off x="6984573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0" name="Google Shape;210;p3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1" name="Google Shape;211;p3"/>
          <p:cNvSpPr/>
          <p:nvPr/>
        </p:nvSpPr>
        <p:spPr>
          <a:xfrm>
            <a:off x="61607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2" name="Google Shape;212;p3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3" name="Google Shape;213;p3"/>
          <p:cNvSpPr/>
          <p:nvPr/>
        </p:nvSpPr>
        <p:spPr>
          <a:xfrm>
            <a:off x="48922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4" name="Google Shape;214;p3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5" name="Google Shape;215;p3"/>
          <p:cNvSpPr/>
          <p:nvPr/>
        </p:nvSpPr>
        <p:spPr>
          <a:xfrm>
            <a:off x="4489179" y="4206693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6" name="Google Shape;216;p3"/>
          <p:cNvSpPr/>
          <p:nvPr/>
        </p:nvSpPr>
        <p:spPr>
          <a:xfrm rot="1920548">
            <a:off x="7236726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7" name="Google Shape;217;p3"/>
          <p:cNvSpPr/>
          <p:nvPr/>
        </p:nvSpPr>
        <p:spPr>
          <a:xfrm>
            <a:off x="82632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8" name="Google Shape;218;p3"/>
          <p:cNvSpPr/>
          <p:nvPr/>
        </p:nvSpPr>
        <p:spPr>
          <a:xfrm rot="-5400000">
            <a:off x="76843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9" name="Google Shape;219;p3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0" name="Google Shape;220;p3"/>
          <p:cNvSpPr/>
          <p:nvPr/>
        </p:nvSpPr>
        <p:spPr>
          <a:xfrm>
            <a:off x="50595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1" name="Google Shape;221;p3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2" name="Google Shape;222;p3"/>
          <p:cNvSpPr/>
          <p:nvPr/>
        </p:nvSpPr>
        <p:spPr>
          <a:xfrm>
            <a:off x="1482765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3" name="Google Shape;223;p3"/>
          <p:cNvSpPr/>
          <p:nvPr/>
        </p:nvSpPr>
        <p:spPr>
          <a:xfrm>
            <a:off x="9459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4" name="Google Shape;224;p3"/>
          <p:cNvSpPr/>
          <p:nvPr/>
        </p:nvSpPr>
        <p:spPr>
          <a:xfrm>
            <a:off x="22630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5" name="Google Shape;225;p3"/>
          <p:cNvSpPr/>
          <p:nvPr/>
        </p:nvSpPr>
        <p:spPr>
          <a:xfrm>
            <a:off x="17809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6" name="Google Shape;226;p3"/>
          <p:cNvSpPr/>
          <p:nvPr/>
        </p:nvSpPr>
        <p:spPr>
          <a:xfrm>
            <a:off x="17065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7" name="Google Shape;227;p3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8" name="Google Shape;228;p3"/>
          <p:cNvSpPr/>
          <p:nvPr/>
        </p:nvSpPr>
        <p:spPr>
          <a:xfrm>
            <a:off x="4009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9" name="Google Shape;229;p3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0" name="Google Shape;230;p3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1" name="Google Shape;231;p3"/>
          <p:cNvSpPr/>
          <p:nvPr/>
        </p:nvSpPr>
        <p:spPr>
          <a:xfrm>
            <a:off x="32519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2" name="Google Shape;232;p3"/>
          <p:cNvSpPr/>
          <p:nvPr/>
        </p:nvSpPr>
        <p:spPr>
          <a:xfrm>
            <a:off x="3251978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3" name="Google Shape;233;p3"/>
          <p:cNvSpPr/>
          <p:nvPr/>
        </p:nvSpPr>
        <p:spPr>
          <a:xfrm>
            <a:off x="2183974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4" name="Google Shape;234;p3"/>
          <p:cNvSpPr/>
          <p:nvPr/>
        </p:nvSpPr>
        <p:spPr>
          <a:xfrm>
            <a:off x="39491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5" name="Google Shape;235;p3"/>
          <p:cNvSpPr/>
          <p:nvPr/>
        </p:nvSpPr>
        <p:spPr>
          <a:xfrm>
            <a:off x="13601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6" name="Google Shape;236;p3"/>
          <p:cNvSpPr/>
          <p:nvPr/>
        </p:nvSpPr>
        <p:spPr>
          <a:xfrm>
            <a:off x="37218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7" name="Google Shape;237;p3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8" name="Google Shape;238;p3"/>
          <p:cNvSpPr/>
          <p:nvPr/>
        </p:nvSpPr>
        <p:spPr>
          <a:xfrm>
            <a:off x="40288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9" name="Google Shape;239;p3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0" name="Google Shape;240;p3"/>
          <p:cNvSpPr/>
          <p:nvPr/>
        </p:nvSpPr>
        <p:spPr>
          <a:xfrm rot="1920548">
            <a:off x="2436125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1" name="Google Shape;241;p3"/>
          <p:cNvSpPr/>
          <p:nvPr/>
        </p:nvSpPr>
        <p:spPr>
          <a:xfrm>
            <a:off x="34626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2" name="Google Shape;242;p3"/>
          <p:cNvSpPr/>
          <p:nvPr/>
        </p:nvSpPr>
        <p:spPr>
          <a:xfrm rot="-5400000">
            <a:off x="28837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3" name="Google Shape;243;p3"/>
          <p:cNvSpPr/>
          <p:nvPr/>
        </p:nvSpPr>
        <p:spPr>
          <a:xfrm>
            <a:off x="28590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4" name="Google Shape;244;p3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5" name="Google Shape;245;p3"/>
          <p:cNvSpPr/>
          <p:nvPr/>
        </p:nvSpPr>
        <p:spPr>
          <a:xfrm>
            <a:off x="29818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5"/>
          <p:cNvSpPr txBox="1">
            <a:spLocks noGrp="1"/>
          </p:cNvSpPr>
          <p:nvPr>
            <p:ph type="body" idx="1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735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grpSp>
        <p:nvGrpSpPr>
          <p:cNvPr id="293" name="Google Shape;293;p5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294" name="Google Shape;294;p5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3" name="Google Shape;323;p5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24" name="Google Shape;324;p5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8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grpSp>
        <p:nvGrpSpPr>
          <p:cNvPr id="400" name="Google Shape;400;p8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01" name="Google Shape;401;p8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8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8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30" name="Google Shape;430;p8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31" name="Google Shape;431;p8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"/>
          <p:cNvSpPr/>
          <p:nvPr/>
        </p:nvSpPr>
        <p:spPr>
          <a:xfrm>
            <a:off x="7302880" y="-294362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10"/>
          <p:cNvSpPr/>
          <p:nvPr/>
        </p:nvSpPr>
        <p:spPr>
          <a:xfrm>
            <a:off x="-35374" y="3366963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10"/>
          <p:cNvSpPr/>
          <p:nvPr/>
        </p:nvSpPr>
        <p:spPr>
          <a:xfrm>
            <a:off x="8817948" y="34396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10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10"/>
          <p:cNvSpPr/>
          <p:nvPr/>
        </p:nvSpPr>
        <p:spPr>
          <a:xfrm>
            <a:off x="8360955" y="450691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10"/>
          <p:cNvSpPr/>
          <p:nvPr/>
        </p:nvSpPr>
        <p:spPr>
          <a:xfrm>
            <a:off x="-77078" y="1488018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10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10"/>
          <p:cNvSpPr/>
          <p:nvPr/>
        </p:nvSpPr>
        <p:spPr>
          <a:xfrm>
            <a:off x="8052577" y="413232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10"/>
          <p:cNvSpPr/>
          <p:nvPr/>
        </p:nvSpPr>
        <p:spPr>
          <a:xfrm>
            <a:off x="7430898" y="4873171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10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10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10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10"/>
          <p:cNvSpPr/>
          <p:nvPr/>
        </p:nvSpPr>
        <p:spPr>
          <a:xfrm>
            <a:off x="8963979" y="1338718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10"/>
          <p:cNvSpPr/>
          <p:nvPr/>
        </p:nvSpPr>
        <p:spPr>
          <a:xfrm rot="-2426120">
            <a:off x="7110132" y="4877011"/>
            <a:ext cx="279910" cy="357971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10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10"/>
          <p:cNvSpPr/>
          <p:nvPr/>
        </p:nvSpPr>
        <p:spPr>
          <a:xfrm>
            <a:off x="8797588" y="3078732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10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10"/>
          <p:cNvSpPr/>
          <p:nvPr/>
        </p:nvSpPr>
        <p:spPr>
          <a:xfrm>
            <a:off x="346877" y="6086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10"/>
          <p:cNvSpPr/>
          <p:nvPr/>
        </p:nvSpPr>
        <p:spPr>
          <a:xfrm>
            <a:off x="645010" y="3559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10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10"/>
          <p:cNvSpPr/>
          <p:nvPr/>
        </p:nvSpPr>
        <p:spPr>
          <a:xfrm>
            <a:off x="-8" y="101336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10"/>
          <p:cNvSpPr/>
          <p:nvPr/>
        </p:nvSpPr>
        <p:spPr>
          <a:xfrm>
            <a:off x="8699356" y="17911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10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10"/>
          <p:cNvSpPr/>
          <p:nvPr/>
        </p:nvSpPr>
        <p:spPr>
          <a:xfrm>
            <a:off x="258967" y="-86251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10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10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10"/>
          <p:cNvSpPr/>
          <p:nvPr/>
        </p:nvSpPr>
        <p:spPr>
          <a:xfrm>
            <a:off x="-243128" y="5421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10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10"/>
          <p:cNvSpPr/>
          <p:nvPr/>
        </p:nvSpPr>
        <p:spPr>
          <a:xfrm>
            <a:off x="-38626" y="579046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10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10"/>
          <p:cNvSpPr/>
          <p:nvPr/>
        </p:nvSpPr>
        <p:spPr>
          <a:xfrm>
            <a:off x="955990" y="-57166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10"/>
          <p:cNvSpPr/>
          <p:nvPr/>
        </p:nvSpPr>
        <p:spPr>
          <a:xfrm>
            <a:off x="1333294" y="4678454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10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10"/>
          <p:cNvSpPr/>
          <p:nvPr/>
        </p:nvSpPr>
        <p:spPr>
          <a:xfrm>
            <a:off x="1525678" y="4911343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10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10"/>
          <p:cNvSpPr/>
          <p:nvPr/>
        </p:nvSpPr>
        <p:spPr>
          <a:xfrm rot="1920548">
            <a:off x="8225551" y="6252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10"/>
          <p:cNvSpPr/>
          <p:nvPr/>
        </p:nvSpPr>
        <p:spPr>
          <a:xfrm>
            <a:off x="346867" y="4064142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4" name="Google Shape;514;p10"/>
          <p:cNvSpPr/>
          <p:nvPr/>
        </p:nvSpPr>
        <p:spPr>
          <a:xfrm rot="-5400000">
            <a:off x="7996280" y="3169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5" name="Google Shape;515;p10"/>
          <p:cNvSpPr/>
          <p:nvPr/>
        </p:nvSpPr>
        <p:spPr>
          <a:xfrm>
            <a:off x="8801760" y="790271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10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10"/>
          <p:cNvSpPr/>
          <p:nvPr/>
        </p:nvSpPr>
        <p:spPr>
          <a:xfrm>
            <a:off x="8699345" y="1151407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10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EDC8B3-C1DB-4BB0-8200-5175A8964015}" type="slidenum">
              <a:rPr lang="de-DE" altLang="en-US"/>
              <a:pPr>
                <a:defRPr/>
              </a:pPr>
              <a:t>‹#›</a:t>
            </a:fld>
            <a:r>
              <a:rPr lang="de-DE" altLang="en-US"/>
              <a:t>/29</a:t>
            </a:r>
          </a:p>
        </p:txBody>
      </p:sp>
      <p:sp>
        <p:nvSpPr>
          <p:cNvPr id="5" name="Rectangle 550"/>
          <p:cNvSpPr>
            <a:spLocks noGrp="1" noChangeArrowheads="1"/>
          </p:cNvSpPr>
          <p:nvPr>
            <p:ph type="ftr" sz="quarter" idx="11"/>
          </p:nvPr>
        </p:nvSpPr>
        <p:spPr>
          <a:xfrm>
            <a:off x="2411414" y="4893469"/>
            <a:ext cx="4321175" cy="1952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Chapter 6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i="1"/>
              <a:t>Understanding </a:t>
            </a:r>
            <a:r>
              <a:rPr lang="de-DE" i="1" err="1"/>
              <a:t>Cryptography</a:t>
            </a:r>
            <a:r>
              <a:rPr lang="de-DE"/>
              <a:t> </a:t>
            </a:r>
            <a:r>
              <a:rPr lang="de-DE" err="1"/>
              <a:t>by</a:t>
            </a:r>
            <a:r>
              <a:rPr lang="de-DE"/>
              <a:t> Christof Paar </a:t>
            </a:r>
            <a:r>
              <a:rPr lang="de-DE" err="1"/>
              <a:t>and</a:t>
            </a:r>
            <a:r>
              <a:rPr lang="de-DE"/>
              <a:t> Jan Pelzl</a:t>
            </a:r>
          </a:p>
        </p:txBody>
      </p:sp>
    </p:spTree>
    <p:extLst>
      <p:ext uri="{BB962C8B-B14F-4D97-AF65-F5344CB8AC3E}">
        <p14:creationId xmlns:p14="http://schemas.microsoft.com/office/powerpoint/2010/main" val="3332413737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 bwMode="auto"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7" name="Google Shape;7;p1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l" t="t" r="r" b="b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l" t="t" r="r" b="b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 dirty="0"/>
          </a:p>
        </p:txBody>
      </p:sp>
      <p:sp>
        <p:nvSpPr>
          <p:cNvPr id="159" name="Google Shape;159;p1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 dirty="0"/>
          </a:p>
        </p:txBody>
      </p:sp>
      <p:sp>
        <p:nvSpPr>
          <p:cNvPr id="160" name="Google Shape;160;p1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Picture 161" descr="Image result for University of Baltimore"/>
          <p:cNvPicPr/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320" y="4705350"/>
            <a:ext cx="150368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 userDrawn="1"/>
        </p:nvSpPr>
        <p:spPr>
          <a:xfrm>
            <a:off x="-76180" y="4992580"/>
            <a:ext cx="6992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0" i="0" dirty="0" err="1" smtClean="0">
                <a:solidFill>
                  <a:srgbClr val="0070C0"/>
                </a:solidFill>
                <a:effectLst/>
                <a:latin typeface="Brush Script MT" panose="03060802040406070304" pitchFamily="66" charset="0"/>
                <a:cs typeface="Adobe Devanagari" panose="02040503050201020203" pitchFamily="18" charset="0"/>
              </a:rPr>
              <a:t>SlidesCarnival</a:t>
            </a:r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  <p:sp>
        <p:nvSpPr>
          <p:cNvPr id="163" name="Rectangle 162"/>
          <p:cNvSpPr/>
          <p:nvPr userDrawn="1"/>
        </p:nvSpPr>
        <p:spPr>
          <a:xfrm>
            <a:off x="1932544" y="4854226"/>
            <a:ext cx="399340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400" b="0" i="0" u="none" strike="noStrike" cap="none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Bahnschrift Light Condensed" panose="020B0502040204020203" pitchFamily="34" charset="0"/>
                <a:ea typeface="Arial"/>
                <a:cs typeface="Arial"/>
                <a:sym typeface="Arial"/>
              </a:rPr>
              <a:t>M.S. in Forensic Science - High Technology Crime: wxu@ubalt.edu</a:t>
            </a:r>
          </a:p>
          <a:p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400" dirty="0" smtClean="0"/>
              <a:t>Introduction to Public Key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idea </a:t>
            </a:r>
            <a:r>
              <a:rPr lang="en-US" dirty="0"/>
              <a:t>of asymmetric cryptography: a key </a:t>
            </a:r>
            <a:r>
              <a:rPr lang="en-US" dirty="0" smtClean="0"/>
              <a:t>pair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549" y="1934812"/>
            <a:ext cx="1833733" cy="183373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157" y="2146232"/>
            <a:ext cx="1973115" cy="82213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5" y="3078569"/>
            <a:ext cx="1462924" cy="153160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0668" y="3223775"/>
            <a:ext cx="1404775" cy="1605458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662630" y="2880998"/>
            <a:ext cx="10518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Public key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221616" y="2985482"/>
            <a:ext cx="10518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Public key </a:t>
            </a:r>
            <a:endParaRPr lang="en-US" dirty="0"/>
          </a:p>
        </p:txBody>
      </p:sp>
      <p:pic>
        <p:nvPicPr>
          <p:cNvPr id="13" name="Picture 6" descr="Related imag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925" y="1235666"/>
            <a:ext cx="1135986" cy="757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1723075" y="1362773"/>
            <a:ext cx="11208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Private key 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497" y="1978683"/>
            <a:ext cx="1973115" cy="82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840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 Protocol for Public-Key Encryption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0" y="4722813"/>
            <a:ext cx="549275" cy="3937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23528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4098" name="Picture 2" descr="https://upload.wikimedia.org/wikipedia/commons/thumb/f/f9/Public_key_encryption.svg/525px-Public_key_encryption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687" y="112023"/>
            <a:ext cx="5000625" cy="488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1247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do we still need symmetric cryptography?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Symmetric </a:t>
            </a:r>
            <a:r>
              <a:rPr lang="en-US" dirty="0"/>
              <a:t>encryption </a:t>
            </a:r>
            <a:r>
              <a:rPr lang="en-US" dirty="0" smtClean="0"/>
              <a:t>methods have better performance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4549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5" y="1083388"/>
            <a:ext cx="5919575" cy="383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50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Essential Number Theory for Public-Key </a:t>
            </a:r>
            <a:r>
              <a:rPr lang="en-US" dirty="0" smtClean="0"/>
              <a:t>Algorithms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0" y="4722813"/>
            <a:ext cx="549275" cy="3937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57733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public key and private key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47925" y="1302837"/>
            <a:ext cx="6140400" cy="697002"/>
          </a:xfrm>
        </p:spPr>
        <p:txBody>
          <a:bodyPr/>
          <a:lstStyle/>
          <a:p>
            <a:r>
              <a:rPr lang="da-DK" dirty="0" smtClean="0"/>
              <a:t>2 </a:t>
            </a:r>
            <a:r>
              <a:rPr lang="da-DK" baseline="30000" dirty="0"/>
              <a:t>.</a:t>
            </a:r>
            <a:r>
              <a:rPr lang="da-DK" dirty="0"/>
              <a:t> t ≡ 1 mod 5</a:t>
            </a:r>
            <a:r>
              <a:rPr lang="da-DK" dirty="0" smtClean="0"/>
              <a:t> </a:t>
            </a:r>
            <a:endParaRPr lang="da-DK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6" name="TextBox 5"/>
          <p:cNvSpPr txBox="1"/>
          <p:nvPr/>
        </p:nvSpPr>
        <p:spPr>
          <a:xfrm>
            <a:off x="993341" y="2795827"/>
            <a:ext cx="1002197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Public key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746998" y="2795827"/>
            <a:ext cx="1071127" cy="307777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Private key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1348576" y="1861692"/>
            <a:ext cx="52627" cy="855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1743281" y="1878413"/>
            <a:ext cx="1401202" cy="858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565663" y="1861692"/>
            <a:ext cx="1230164" cy="855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0089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</a:t>
            </a:r>
            <a:r>
              <a:rPr lang="en-US" dirty="0" smtClean="0"/>
              <a:t>methods to find </a:t>
            </a:r>
            <a:r>
              <a:rPr lang="en-US" dirty="0"/>
              <a:t>modular inverse of </a:t>
            </a:r>
            <a:r>
              <a:rPr lang="en-US" dirty="0" smtClean="0"/>
              <a:t>12 </a:t>
            </a:r>
            <a:r>
              <a:rPr lang="en-US" dirty="0"/>
              <a:t>mod </a:t>
            </a:r>
            <a:r>
              <a:rPr lang="en-US" dirty="0" smtClean="0"/>
              <a:t>67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850" indent="0">
              <a:buNone/>
            </a:pPr>
            <a:r>
              <a:rPr lang="en-US" dirty="0" smtClean="0"/>
              <a:t>12</a:t>
            </a:r>
            <a:r>
              <a:rPr lang="de-DE" altLang="en-US" baseline="30000" dirty="0"/>
              <a:t> .</a:t>
            </a:r>
            <a:r>
              <a:rPr lang="de-DE" altLang="en-US" dirty="0"/>
              <a:t> </a:t>
            </a:r>
            <a:r>
              <a:rPr lang="de-DE" altLang="en-US" dirty="0" smtClean="0"/>
              <a:t>t ≡ 1 mod </a:t>
            </a:r>
            <a:r>
              <a:rPr lang="en-US" dirty="0"/>
              <a:t>67 </a:t>
            </a:r>
            <a:endParaRPr lang="en-US" dirty="0" smtClean="0"/>
          </a:p>
          <a:p>
            <a:r>
              <a:rPr lang="en-US" dirty="0" smtClean="0"/>
              <a:t>t=0,1,2,3,…….66     (hard way)</a:t>
            </a:r>
          </a:p>
          <a:p>
            <a:r>
              <a:rPr lang="en-US" dirty="0" smtClean="0"/>
              <a:t>Apply </a:t>
            </a:r>
            <a:r>
              <a:rPr lang="en-US" dirty="0">
                <a:solidFill>
                  <a:srgbClr val="FF0000"/>
                </a:solidFill>
              </a:rPr>
              <a:t>Extended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Euclidean </a:t>
            </a:r>
            <a:r>
              <a:rPr lang="en-US" dirty="0">
                <a:solidFill>
                  <a:srgbClr val="FF0000"/>
                </a:solidFill>
              </a:rPr>
              <a:t>Algorithm </a:t>
            </a:r>
            <a:r>
              <a:rPr lang="en-US" dirty="0" smtClean="0">
                <a:solidFill>
                  <a:srgbClr val="FF0000"/>
                </a:solidFill>
              </a:rPr>
              <a:t>(easy way)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83511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 the greatest common divisor </a:t>
            </a:r>
            <a:r>
              <a:rPr lang="en-US" dirty="0" err="1"/>
              <a:t>gcd</a:t>
            </a:r>
            <a:r>
              <a:rPr lang="en-US" dirty="0"/>
              <a:t> (r0, r1) of two integers r0 and </a:t>
            </a:r>
            <a:r>
              <a:rPr lang="en-US" dirty="0" smtClean="0"/>
              <a:t>r1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gcd</a:t>
            </a:r>
            <a:r>
              <a:rPr lang="en-US" dirty="0"/>
              <a:t> is easy for small numbers: </a:t>
            </a:r>
            <a:br>
              <a:rPr lang="en-US" dirty="0"/>
            </a:br>
            <a:r>
              <a:rPr lang="en-US" dirty="0"/>
              <a:t>	1. factor r</a:t>
            </a:r>
            <a:r>
              <a:rPr lang="en-US" baseline="-25000" dirty="0"/>
              <a:t>0</a:t>
            </a:r>
            <a:r>
              <a:rPr lang="en-US" dirty="0"/>
              <a:t> and r</a:t>
            </a:r>
            <a:r>
              <a:rPr lang="en-US" baseline="-25000" dirty="0"/>
              <a:t>1</a:t>
            </a:r>
            <a:r>
              <a:rPr lang="en-US" dirty="0"/>
              <a:t>      </a:t>
            </a:r>
            <a:br>
              <a:rPr lang="en-US" dirty="0"/>
            </a:br>
            <a:r>
              <a:rPr lang="en-US" dirty="0"/>
              <a:t>	2. </a:t>
            </a:r>
            <a:r>
              <a:rPr lang="en-US" dirty="0" err="1"/>
              <a:t>gcd</a:t>
            </a:r>
            <a:r>
              <a:rPr lang="en-US" dirty="0"/>
              <a:t> = highest common factor</a:t>
            </a:r>
          </a:p>
          <a:p>
            <a:r>
              <a:rPr lang="de-DE" altLang="en-US" i="1" dirty="0"/>
              <a:t>r</a:t>
            </a:r>
            <a:r>
              <a:rPr lang="de-DE" altLang="en-US" i="1" baseline="-25000" dirty="0"/>
              <a:t>0</a:t>
            </a:r>
            <a:r>
              <a:rPr lang="de-DE" altLang="en-US" dirty="0"/>
              <a:t> = 84 = 2 </a:t>
            </a:r>
            <a:r>
              <a:rPr lang="de-DE" altLang="en-US" baseline="30000" dirty="0"/>
              <a:t>.</a:t>
            </a:r>
            <a:r>
              <a:rPr lang="de-DE" altLang="en-US" dirty="0"/>
              <a:t> 2 </a:t>
            </a:r>
            <a:r>
              <a:rPr lang="de-DE" altLang="en-US" baseline="30000" dirty="0"/>
              <a:t>.</a:t>
            </a:r>
            <a:r>
              <a:rPr lang="de-DE" altLang="en-US" dirty="0"/>
              <a:t> 3 </a:t>
            </a:r>
            <a:r>
              <a:rPr lang="de-DE" altLang="en-US" baseline="30000" dirty="0"/>
              <a:t>.</a:t>
            </a:r>
            <a:r>
              <a:rPr lang="de-DE" altLang="en-US" dirty="0"/>
              <a:t> 7</a:t>
            </a:r>
            <a:br>
              <a:rPr lang="de-DE" altLang="en-US" dirty="0"/>
            </a:br>
            <a:r>
              <a:rPr lang="de-DE" altLang="en-US" i="1" dirty="0" smtClean="0"/>
              <a:t>r</a:t>
            </a:r>
            <a:r>
              <a:rPr lang="de-DE" altLang="en-US" i="1" baseline="-25000" dirty="0" smtClean="0"/>
              <a:t>1</a:t>
            </a:r>
            <a:r>
              <a:rPr lang="de-DE" altLang="en-US" i="1" dirty="0" smtClean="0"/>
              <a:t> </a:t>
            </a:r>
            <a:r>
              <a:rPr lang="de-DE" altLang="en-US" dirty="0"/>
              <a:t>= 30 = 2 </a:t>
            </a:r>
            <a:r>
              <a:rPr lang="de-DE" altLang="en-US" baseline="30000" dirty="0"/>
              <a:t>.</a:t>
            </a:r>
            <a:r>
              <a:rPr lang="de-DE" altLang="en-US" dirty="0"/>
              <a:t> 3 </a:t>
            </a:r>
            <a:r>
              <a:rPr lang="de-DE" altLang="en-US" baseline="30000" dirty="0"/>
              <a:t>.</a:t>
            </a:r>
            <a:r>
              <a:rPr lang="de-DE" altLang="en-US" dirty="0"/>
              <a:t> </a:t>
            </a:r>
            <a:r>
              <a:rPr lang="de-DE" altLang="en-US" dirty="0" smtClean="0"/>
              <a:t>5</a:t>
            </a:r>
          </a:p>
          <a:p>
            <a:r>
              <a:rPr lang="de-DE" altLang="en-US" dirty="0" smtClean="0"/>
              <a:t> </a:t>
            </a:r>
            <a:r>
              <a:rPr lang="de-DE" altLang="en-US" dirty="0"/>
              <a:t>2 </a:t>
            </a:r>
            <a:r>
              <a:rPr lang="de-DE" altLang="en-US" baseline="30000" dirty="0"/>
              <a:t>.</a:t>
            </a:r>
            <a:r>
              <a:rPr lang="de-DE" altLang="en-US" dirty="0"/>
              <a:t> 3 = 6 = </a:t>
            </a:r>
            <a:r>
              <a:rPr lang="de-DE" altLang="en-US" i="1" dirty="0"/>
              <a:t>gcd </a:t>
            </a:r>
            <a:r>
              <a:rPr lang="de-DE" altLang="en-US" dirty="0"/>
              <a:t>(30,84)</a:t>
            </a:r>
          </a:p>
          <a:p>
            <a:r>
              <a:rPr lang="de-DE" altLang="en-US" dirty="0" smtClean="0"/>
              <a:t>Factoring </a:t>
            </a:r>
            <a:r>
              <a:rPr lang="de-DE" altLang="en-US" dirty="0"/>
              <a:t>is complicated (and often infeasible) for large numbers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3272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 the greatest common divisor </a:t>
            </a:r>
            <a:r>
              <a:rPr lang="en-US" dirty="0" err="1"/>
              <a:t>gcd</a:t>
            </a:r>
            <a:r>
              <a:rPr lang="en-US" dirty="0"/>
              <a:t> (r0, r1) of two integers r0 and r1 </a:t>
            </a:r>
            <a:r>
              <a:rPr lang="en-US" dirty="0" smtClean="0"/>
              <a:t> (easy way- </a:t>
            </a:r>
            <a:r>
              <a:rPr lang="en-US" dirty="0">
                <a:solidFill>
                  <a:srgbClr val="FF0000"/>
                </a:solidFill>
              </a:rPr>
              <a:t>Extended</a:t>
            </a:r>
            <a:r>
              <a:rPr lang="en-US" dirty="0"/>
              <a:t> </a:t>
            </a:r>
            <a:r>
              <a:rPr lang="de-DE" altLang="en-US" dirty="0" smtClean="0">
                <a:solidFill>
                  <a:srgbClr val="FF0000"/>
                </a:solidFill>
              </a:rPr>
              <a:t>Euclidean </a:t>
            </a:r>
            <a:r>
              <a:rPr lang="de-DE" altLang="en-US" dirty="0">
                <a:solidFill>
                  <a:srgbClr val="FF0000"/>
                </a:solidFill>
              </a:rPr>
              <a:t>Algorithm 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altLang="en-US" i="1" dirty="0"/>
              <a:t>gcd </a:t>
            </a:r>
            <a:r>
              <a:rPr lang="de-DE" altLang="en-US" dirty="0" smtClean="0"/>
              <a:t>(84, 30) = </a:t>
            </a:r>
            <a:r>
              <a:rPr lang="de-DE" altLang="en-US" i="1" dirty="0"/>
              <a:t>gcd </a:t>
            </a:r>
            <a:r>
              <a:rPr lang="de-DE" altLang="en-US" dirty="0" smtClean="0"/>
              <a:t>(2</a:t>
            </a:r>
            <a:r>
              <a:rPr lang="de-DE" altLang="en-US" dirty="0"/>
              <a:t> </a:t>
            </a:r>
            <a:r>
              <a:rPr lang="de-DE" altLang="en-US" baseline="30000" dirty="0"/>
              <a:t>.</a:t>
            </a:r>
            <a:r>
              <a:rPr lang="de-DE" altLang="en-US" dirty="0"/>
              <a:t> </a:t>
            </a:r>
            <a:r>
              <a:rPr lang="de-DE" altLang="en-US" dirty="0" smtClean="0"/>
              <a:t>30+24, </a:t>
            </a:r>
            <a:r>
              <a:rPr lang="de-DE" altLang="en-US" dirty="0"/>
              <a:t>30</a:t>
            </a:r>
            <a:r>
              <a:rPr lang="de-DE" altLang="en-US" dirty="0" smtClean="0"/>
              <a:t>)</a:t>
            </a:r>
          </a:p>
          <a:p>
            <a:r>
              <a:rPr lang="de-DE" altLang="en-US" dirty="0" smtClean="0"/>
              <a:t> </a:t>
            </a:r>
            <a:r>
              <a:rPr lang="de-DE" altLang="en-US" i="1" dirty="0"/>
              <a:t>gcd </a:t>
            </a:r>
            <a:r>
              <a:rPr lang="de-DE" altLang="en-US" dirty="0" smtClean="0"/>
              <a:t>(30, 24) = </a:t>
            </a:r>
            <a:r>
              <a:rPr lang="de-DE" altLang="en-US" i="1" dirty="0"/>
              <a:t>gcd </a:t>
            </a:r>
            <a:r>
              <a:rPr lang="de-DE" altLang="en-US" dirty="0" smtClean="0"/>
              <a:t>(1 </a:t>
            </a:r>
            <a:r>
              <a:rPr lang="de-DE" altLang="en-US" baseline="30000" dirty="0"/>
              <a:t>.</a:t>
            </a:r>
            <a:r>
              <a:rPr lang="de-DE" altLang="en-US" dirty="0"/>
              <a:t> </a:t>
            </a:r>
            <a:r>
              <a:rPr lang="de-DE" altLang="en-US" dirty="0" smtClean="0"/>
              <a:t>24+6, 24)</a:t>
            </a:r>
          </a:p>
          <a:p>
            <a:r>
              <a:rPr lang="de-DE" altLang="en-US" i="1" dirty="0"/>
              <a:t>gcd </a:t>
            </a:r>
            <a:r>
              <a:rPr lang="de-DE" altLang="en-US" dirty="0" smtClean="0"/>
              <a:t>(24, 6) </a:t>
            </a:r>
            <a:r>
              <a:rPr lang="de-DE" altLang="en-US" dirty="0"/>
              <a:t>= </a:t>
            </a:r>
            <a:r>
              <a:rPr lang="de-DE" altLang="en-US" i="1" dirty="0"/>
              <a:t>gcd </a:t>
            </a:r>
            <a:r>
              <a:rPr lang="de-DE" altLang="en-US" dirty="0" smtClean="0"/>
              <a:t>(4 </a:t>
            </a:r>
            <a:r>
              <a:rPr lang="de-DE" altLang="en-US" baseline="30000" dirty="0"/>
              <a:t>.</a:t>
            </a:r>
            <a:r>
              <a:rPr lang="de-DE" altLang="en-US" dirty="0"/>
              <a:t> </a:t>
            </a:r>
            <a:r>
              <a:rPr lang="de-DE" altLang="en-US" dirty="0" smtClean="0"/>
              <a:t>6+0, 6)</a:t>
            </a:r>
          </a:p>
          <a:p>
            <a:r>
              <a:rPr lang="de-DE" altLang="en-US" i="1" dirty="0"/>
              <a:t>gcd </a:t>
            </a:r>
            <a:r>
              <a:rPr lang="de-DE" altLang="en-US" dirty="0" smtClean="0"/>
              <a:t>(6, 0) </a:t>
            </a:r>
            <a:r>
              <a:rPr lang="de-DE" altLang="en-US" dirty="0"/>
              <a:t>= </a:t>
            </a:r>
            <a:r>
              <a:rPr lang="de-DE" altLang="en-US" dirty="0" smtClean="0"/>
              <a:t>6</a:t>
            </a:r>
            <a:endParaRPr lang="de-DE" altLang="en-US" dirty="0"/>
          </a:p>
          <a:p>
            <a:endParaRPr lang="de-DE" altLang="en-US" dirty="0"/>
          </a:p>
          <a:p>
            <a:endParaRPr lang="de-DE" altLang="en-US" dirty="0"/>
          </a:p>
          <a:p>
            <a:endParaRPr lang="de-DE" altLang="en-US" dirty="0"/>
          </a:p>
        </p:txBody>
      </p:sp>
    </p:spTree>
    <p:extLst>
      <p:ext uri="{BB962C8B-B14F-4D97-AF65-F5344CB8AC3E}">
        <p14:creationId xmlns:p14="http://schemas.microsoft.com/office/powerpoint/2010/main" val="203238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732029232"/>
              </p:ext>
            </p:extLst>
          </p:nvPr>
        </p:nvGraphicFramePr>
        <p:xfrm>
          <a:off x="1491575" y="37762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28917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  </a:t>
            </a:r>
            <a:r>
              <a:rPr lang="en-US" dirty="0" err="1"/>
              <a:t>gcd</a:t>
            </a:r>
            <a:r>
              <a:rPr lang="en-US" dirty="0"/>
              <a:t>(67,12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7924" y="1302837"/>
            <a:ext cx="8113203" cy="3610800"/>
          </a:xfrm>
        </p:spPr>
        <p:txBody>
          <a:bodyPr/>
          <a:lstStyle/>
          <a:p>
            <a:r>
              <a:rPr lang="en-US" dirty="0" err="1" smtClean="0"/>
              <a:t>gcd</a:t>
            </a:r>
            <a:r>
              <a:rPr lang="en-US" dirty="0" smtClean="0"/>
              <a:t> (67, 12) = </a:t>
            </a:r>
            <a:r>
              <a:rPr lang="en-US" dirty="0" err="1" smtClean="0"/>
              <a:t>gcd</a:t>
            </a:r>
            <a:r>
              <a:rPr lang="en-US" dirty="0" smtClean="0"/>
              <a:t> (5</a:t>
            </a:r>
            <a:r>
              <a:rPr lang="de-DE" altLang="en-US" dirty="0" smtClean="0"/>
              <a:t> </a:t>
            </a:r>
            <a:r>
              <a:rPr lang="de-DE" altLang="en-US" baseline="30000" dirty="0" smtClean="0"/>
              <a:t>.</a:t>
            </a:r>
            <a:r>
              <a:rPr lang="de-DE" altLang="en-US" dirty="0" smtClean="0"/>
              <a:t> 12+</a:t>
            </a:r>
            <a:r>
              <a:rPr lang="de-DE" altLang="en-US" dirty="0" smtClean="0">
                <a:solidFill>
                  <a:srgbClr val="FF0000"/>
                </a:solidFill>
              </a:rPr>
              <a:t>7</a:t>
            </a:r>
            <a:r>
              <a:rPr lang="en-US" dirty="0"/>
              <a:t>, 12)   //67</a:t>
            </a:r>
            <a:r>
              <a:rPr lang="en-US" dirty="0" smtClean="0"/>
              <a:t>= </a:t>
            </a:r>
            <a:r>
              <a:rPr lang="en-US" dirty="0"/>
              <a:t>5</a:t>
            </a:r>
            <a:r>
              <a:rPr lang="de-DE" altLang="en-US" dirty="0"/>
              <a:t> </a:t>
            </a:r>
            <a:r>
              <a:rPr lang="de-DE" altLang="en-US" baseline="30000" dirty="0"/>
              <a:t>.</a:t>
            </a:r>
            <a:r>
              <a:rPr lang="de-DE" altLang="en-US" dirty="0"/>
              <a:t> 12+</a:t>
            </a:r>
            <a:r>
              <a:rPr lang="de-DE" altLang="en-US" dirty="0">
                <a:solidFill>
                  <a:srgbClr val="FF0000"/>
                </a:solidFill>
              </a:rPr>
              <a:t>7</a:t>
            </a:r>
            <a:endParaRPr lang="en-US" dirty="0"/>
          </a:p>
          <a:p>
            <a:r>
              <a:rPr lang="en-US" dirty="0" smtClean="0"/>
              <a:t> </a:t>
            </a:r>
            <a:r>
              <a:rPr lang="en-US" dirty="0" err="1"/>
              <a:t>gcd</a:t>
            </a:r>
            <a:r>
              <a:rPr lang="en-US" dirty="0"/>
              <a:t> </a:t>
            </a:r>
            <a:r>
              <a:rPr lang="en-US" dirty="0" smtClean="0"/>
              <a:t>(12, 7) </a:t>
            </a:r>
            <a:r>
              <a:rPr lang="en-US" dirty="0"/>
              <a:t>= </a:t>
            </a:r>
            <a:r>
              <a:rPr lang="en-US" dirty="0" err="1"/>
              <a:t>gcd</a:t>
            </a:r>
            <a:r>
              <a:rPr lang="en-US" dirty="0"/>
              <a:t> (1 </a:t>
            </a:r>
            <a:r>
              <a:rPr lang="de-DE" altLang="en-US" dirty="0"/>
              <a:t> </a:t>
            </a:r>
            <a:r>
              <a:rPr lang="de-DE" altLang="en-US" baseline="30000" dirty="0"/>
              <a:t>.</a:t>
            </a:r>
            <a:r>
              <a:rPr lang="de-DE" altLang="en-US" dirty="0"/>
              <a:t> </a:t>
            </a:r>
            <a:r>
              <a:rPr lang="de-DE" altLang="en-US" dirty="0" smtClean="0"/>
              <a:t>7+</a:t>
            </a:r>
            <a:r>
              <a:rPr lang="de-DE" altLang="en-US" dirty="0" smtClean="0">
                <a:solidFill>
                  <a:srgbClr val="FF0000"/>
                </a:solidFill>
              </a:rPr>
              <a:t>5</a:t>
            </a:r>
            <a:r>
              <a:rPr lang="en-US" dirty="0" smtClean="0"/>
              <a:t>, 7</a:t>
            </a:r>
            <a:r>
              <a:rPr lang="en-US" dirty="0"/>
              <a:t>)      // 12</a:t>
            </a:r>
            <a:r>
              <a:rPr lang="en-US" dirty="0" smtClean="0"/>
              <a:t>= </a:t>
            </a:r>
            <a:r>
              <a:rPr lang="en-US" dirty="0"/>
              <a:t>1 </a:t>
            </a:r>
            <a:r>
              <a:rPr lang="de-DE" altLang="en-US" dirty="0"/>
              <a:t> </a:t>
            </a:r>
            <a:r>
              <a:rPr lang="de-DE" altLang="en-US" baseline="30000" dirty="0"/>
              <a:t>.</a:t>
            </a:r>
            <a:r>
              <a:rPr lang="de-DE" altLang="en-US" dirty="0"/>
              <a:t> 7+</a:t>
            </a:r>
            <a:r>
              <a:rPr lang="de-DE" altLang="en-US" dirty="0">
                <a:solidFill>
                  <a:srgbClr val="FF0000"/>
                </a:solidFill>
              </a:rPr>
              <a:t>5 </a:t>
            </a:r>
            <a:endParaRPr lang="de-DE" altLang="en-US" dirty="0" smtClean="0">
              <a:solidFill>
                <a:srgbClr val="FF0000"/>
              </a:solidFill>
            </a:endParaRPr>
          </a:p>
          <a:p>
            <a:r>
              <a:rPr lang="en-US" dirty="0" err="1" smtClean="0"/>
              <a:t>gcd</a:t>
            </a:r>
            <a:r>
              <a:rPr lang="en-US" dirty="0" smtClean="0"/>
              <a:t> (7, 5) </a:t>
            </a:r>
            <a:r>
              <a:rPr lang="en-US" dirty="0"/>
              <a:t>= </a:t>
            </a:r>
            <a:r>
              <a:rPr lang="en-US" dirty="0" err="1"/>
              <a:t>gcd</a:t>
            </a:r>
            <a:r>
              <a:rPr lang="en-US" dirty="0"/>
              <a:t> </a:t>
            </a:r>
            <a:r>
              <a:rPr lang="en-US" dirty="0" smtClean="0"/>
              <a:t>(1 </a:t>
            </a:r>
            <a:r>
              <a:rPr lang="de-DE" altLang="en-US" dirty="0" smtClean="0"/>
              <a:t> </a:t>
            </a:r>
            <a:r>
              <a:rPr lang="de-DE" altLang="en-US" baseline="30000" dirty="0"/>
              <a:t>.</a:t>
            </a:r>
            <a:r>
              <a:rPr lang="de-DE" altLang="en-US" dirty="0"/>
              <a:t> </a:t>
            </a:r>
            <a:r>
              <a:rPr lang="de-DE" altLang="en-US" dirty="0" smtClean="0"/>
              <a:t>5</a:t>
            </a:r>
            <a:r>
              <a:rPr lang="en-US" dirty="0" smtClean="0"/>
              <a:t>+</a:t>
            </a:r>
            <a:r>
              <a:rPr lang="en-US" dirty="0" smtClean="0">
                <a:solidFill>
                  <a:srgbClr val="FF0000"/>
                </a:solidFill>
              </a:rPr>
              <a:t>2</a:t>
            </a:r>
            <a:r>
              <a:rPr lang="en-US" dirty="0" smtClean="0"/>
              <a:t>, 5)      //  7 </a:t>
            </a:r>
            <a:r>
              <a:rPr lang="en-US" dirty="0"/>
              <a:t>= 1 </a:t>
            </a:r>
            <a:r>
              <a:rPr lang="de-DE" altLang="en-US" baseline="30000" dirty="0"/>
              <a:t>.</a:t>
            </a:r>
            <a:r>
              <a:rPr lang="en-US" dirty="0" smtClean="0"/>
              <a:t> </a:t>
            </a:r>
            <a:r>
              <a:rPr lang="en-US" dirty="0"/>
              <a:t>5</a:t>
            </a:r>
            <a:r>
              <a:rPr lang="en-US" dirty="0" smtClean="0"/>
              <a:t>+ </a:t>
            </a:r>
            <a:r>
              <a:rPr lang="en-US" dirty="0" smtClean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err="1"/>
              <a:t>gcd</a:t>
            </a:r>
            <a:r>
              <a:rPr lang="en-US" dirty="0"/>
              <a:t> </a:t>
            </a:r>
            <a:r>
              <a:rPr lang="en-US" dirty="0" smtClean="0"/>
              <a:t>(5, 2) </a:t>
            </a:r>
            <a:r>
              <a:rPr lang="en-US" dirty="0"/>
              <a:t>= </a:t>
            </a:r>
            <a:r>
              <a:rPr lang="en-US" dirty="0" err="1"/>
              <a:t>gcd</a:t>
            </a:r>
            <a:r>
              <a:rPr lang="en-US" dirty="0"/>
              <a:t> </a:t>
            </a:r>
            <a:r>
              <a:rPr lang="en-US" dirty="0" smtClean="0"/>
              <a:t>(2 </a:t>
            </a:r>
            <a:r>
              <a:rPr lang="de-DE" altLang="en-US" dirty="0" smtClean="0"/>
              <a:t> </a:t>
            </a:r>
            <a:r>
              <a:rPr lang="de-DE" altLang="en-US" baseline="30000" dirty="0"/>
              <a:t>.</a:t>
            </a:r>
            <a:r>
              <a:rPr lang="de-DE" altLang="en-US" dirty="0"/>
              <a:t> </a:t>
            </a:r>
            <a:r>
              <a:rPr lang="de-DE" altLang="en-US" dirty="0" smtClean="0"/>
              <a:t>2</a:t>
            </a:r>
            <a:r>
              <a:rPr lang="en-US" dirty="0" smtClean="0"/>
              <a:t>+</a:t>
            </a:r>
            <a:r>
              <a:rPr lang="en-US" dirty="0" smtClean="0">
                <a:solidFill>
                  <a:srgbClr val="FF0000"/>
                </a:solidFill>
              </a:rPr>
              <a:t>1</a:t>
            </a:r>
            <a:r>
              <a:rPr lang="en-US" dirty="0" smtClean="0"/>
              <a:t>, 2)	</a:t>
            </a:r>
            <a:r>
              <a:rPr lang="en-US" dirty="0"/>
              <a:t> </a:t>
            </a:r>
            <a:r>
              <a:rPr lang="en-US" dirty="0" smtClean="0"/>
              <a:t>  // </a:t>
            </a:r>
            <a:r>
              <a:rPr lang="en-US" dirty="0"/>
              <a:t>5 </a:t>
            </a:r>
            <a:r>
              <a:rPr lang="en-US" dirty="0" smtClean="0"/>
              <a:t>= 2 </a:t>
            </a:r>
            <a:r>
              <a:rPr lang="de-DE" altLang="en-US" baseline="30000" dirty="0"/>
              <a:t>.</a:t>
            </a:r>
            <a:r>
              <a:rPr lang="en-US" dirty="0" smtClean="0"/>
              <a:t> </a:t>
            </a:r>
            <a:r>
              <a:rPr lang="en-US" dirty="0"/>
              <a:t>2</a:t>
            </a:r>
            <a:r>
              <a:rPr lang="en-US" dirty="0" smtClean="0"/>
              <a:t>+ </a:t>
            </a:r>
            <a:r>
              <a:rPr lang="en-US" dirty="0" smtClean="0">
                <a:solidFill>
                  <a:srgbClr val="FF0000"/>
                </a:solidFill>
              </a:rPr>
              <a:t>1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err="1"/>
              <a:t>gcd</a:t>
            </a:r>
            <a:r>
              <a:rPr lang="en-US" dirty="0"/>
              <a:t> </a:t>
            </a:r>
            <a:r>
              <a:rPr lang="en-US" dirty="0" smtClean="0"/>
              <a:t>(2, 1) </a:t>
            </a:r>
            <a:r>
              <a:rPr lang="en-US" dirty="0"/>
              <a:t>= </a:t>
            </a:r>
            <a:r>
              <a:rPr lang="en-US" dirty="0" err="1"/>
              <a:t>gcd</a:t>
            </a:r>
            <a:r>
              <a:rPr lang="en-US" dirty="0"/>
              <a:t> </a:t>
            </a:r>
            <a:r>
              <a:rPr lang="en-US" dirty="0" smtClean="0"/>
              <a:t>(2 </a:t>
            </a:r>
            <a:r>
              <a:rPr lang="de-DE" altLang="en-US" dirty="0" smtClean="0"/>
              <a:t> </a:t>
            </a:r>
            <a:r>
              <a:rPr lang="de-DE" altLang="en-US" baseline="30000" dirty="0"/>
              <a:t>.</a:t>
            </a:r>
            <a:r>
              <a:rPr lang="de-DE" altLang="en-US" dirty="0"/>
              <a:t> 1</a:t>
            </a:r>
            <a:r>
              <a:rPr lang="en-US" dirty="0" smtClean="0"/>
              <a:t>+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, </a:t>
            </a:r>
            <a:r>
              <a:rPr lang="en-US" dirty="0"/>
              <a:t>1</a:t>
            </a:r>
            <a:r>
              <a:rPr lang="en-US" dirty="0" smtClean="0"/>
              <a:t>)        //  2 = 2 </a:t>
            </a:r>
            <a:r>
              <a:rPr lang="de-DE" altLang="en-US" baseline="30000" dirty="0"/>
              <a:t>.</a:t>
            </a:r>
            <a:r>
              <a:rPr lang="en-US" dirty="0"/>
              <a:t> </a:t>
            </a:r>
            <a:r>
              <a:rPr lang="en-US" dirty="0" smtClean="0"/>
              <a:t>1+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err="1" smtClean="0"/>
              <a:t>gcd</a:t>
            </a:r>
            <a:r>
              <a:rPr lang="en-US" dirty="0" smtClean="0"/>
              <a:t> </a:t>
            </a:r>
            <a:r>
              <a:rPr lang="en-US" dirty="0"/>
              <a:t>(1, </a:t>
            </a:r>
            <a:r>
              <a:rPr lang="en-US" dirty="0" smtClean="0"/>
              <a:t>0) </a:t>
            </a:r>
            <a:r>
              <a:rPr lang="en-US" dirty="0"/>
              <a:t>= 1		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91431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GCD(67,12): </a:t>
            </a:r>
            <a:r>
              <a:rPr lang="de-DE" altLang="en-US" dirty="0"/>
              <a:t>Extended Euclidean Algorithm </a:t>
            </a:r>
            <a:endParaRPr lang="en-US" altLang="en-US" dirty="0" smtClean="0"/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5572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857250" indent="-1714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200150" indent="-1714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1543050" indent="-1714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5EBDCB8A-F3CE-4729-97EC-6CBDEE75079F}" type="slidenum">
              <a:rPr lang="de-DE" altLang="en-US" smtClean="0">
                <a:solidFill>
                  <a:srgbClr val="394073"/>
                </a:solidFill>
              </a:rPr>
              <a:pPr/>
              <a:t>21</a:t>
            </a:fld>
            <a:r>
              <a:rPr lang="de-DE" altLang="en-US" smtClean="0">
                <a:solidFill>
                  <a:srgbClr val="394073"/>
                </a:solidFill>
              </a:rPr>
              <a:t>/29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207103"/>
              </p:ext>
            </p:extLst>
          </p:nvPr>
        </p:nvGraphicFramePr>
        <p:xfrm>
          <a:off x="865786" y="1213419"/>
          <a:ext cx="5562600" cy="31389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22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5637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37627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gcd</a:t>
                      </a:r>
                      <a:r>
                        <a:rPr lang="en-US" sz="1400" dirty="0" smtClean="0"/>
                        <a:t>(67,12)</a:t>
                      </a:r>
                      <a:endParaRPr lang="en-US" sz="1400" dirty="0"/>
                    </a:p>
                  </a:txBody>
                  <a:tcPr marL="68580" marR="68580" marT="34299" marB="34299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9" marB="34299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376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660066"/>
                          </a:solidFill>
                        </a:rPr>
                        <a:t>67=(5)12+7</a:t>
                      </a:r>
                      <a:endParaRPr lang="en-US" sz="1400" dirty="0">
                        <a:solidFill>
                          <a:srgbClr val="660066"/>
                        </a:solidFill>
                      </a:endParaRPr>
                    </a:p>
                  </a:txBody>
                  <a:tcPr marL="68580" marR="68580" marT="34299" marB="34299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9" marB="34299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376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FF"/>
                          </a:solidFill>
                        </a:rPr>
                        <a:t>12=(1)7+5</a:t>
                      </a:r>
                      <a:endParaRPr lang="en-US" sz="1400" dirty="0">
                        <a:solidFill>
                          <a:srgbClr val="0000FF"/>
                        </a:solidFill>
                      </a:endParaRPr>
                    </a:p>
                  </a:txBody>
                  <a:tcPr marL="68580" marR="68580" marT="34299" marB="34299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9" marB="34299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7435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7=(1)5+2</a:t>
                      </a:r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L="68580" marR="68580" marT="34299" marB="34299"/>
                </a:tc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9" marB="34299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8099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5=(2)2+1</a:t>
                      </a:r>
                      <a:endParaRPr lang="en-US" sz="1400" dirty="0"/>
                    </a:p>
                  </a:txBody>
                  <a:tcPr marL="68580" marR="68580" marT="34299" marB="34299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9" marB="34299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3762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2=(2)1+0</a:t>
                      </a:r>
                      <a:endParaRPr lang="en-US" sz="1400" dirty="0"/>
                    </a:p>
                  </a:txBody>
                  <a:tcPr marL="68580" marR="68580" marT="34299" marB="34299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1=5-(2)2</a:t>
                      </a:r>
                    </a:p>
                    <a:p>
                      <a:r>
                        <a:rPr lang="en-US" sz="1400" dirty="0" smtClean="0"/>
                        <a:t>1=5-(2)</a:t>
                      </a:r>
                      <a:r>
                        <a:rPr lang="en-US" sz="1400" dirty="0" smtClean="0">
                          <a:solidFill>
                            <a:srgbClr val="0000FF"/>
                          </a:solidFill>
                        </a:rPr>
                        <a:t>[7-(1)5]</a:t>
                      </a:r>
                    </a:p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1=(3)5-(2)7</a:t>
                      </a:r>
                    </a:p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1=(3)[</a:t>
                      </a:r>
                      <a:r>
                        <a:rPr lang="en-US" sz="1400" dirty="0" smtClean="0">
                          <a:solidFill>
                            <a:srgbClr val="660066"/>
                          </a:solidFill>
                        </a:rPr>
                        <a:t>12-(1)7]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-(2)7</a:t>
                      </a:r>
                    </a:p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1=(3)12-(5)7</a:t>
                      </a:r>
                    </a:p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1=(3)12-(5)[67-(5)12]</a:t>
                      </a:r>
                    </a:p>
                    <a:p>
                      <a:r>
                        <a:rPr lang="en-US" sz="1400" smtClean="0"/>
                        <a:t>1=(28)12-(5)*67</a:t>
                      </a:r>
                    </a:p>
                  </a:txBody>
                  <a:tcPr marL="68580" marR="68580" marT="34299" marB="34299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6384679"/>
      </p:ext>
    </p:extLst>
  </p:cSld>
  <p:clrMapOvr>
    <a:masterClrMapping/>
  </p:clrMapOvr>
  <p:transition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Important conclusion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can find t 12</a:t>
            </a:r>
            <a:r>
              <a:rPr lang="de-DE" altLang="en-US" baseline="30000" dirty="0" smtClean="0"/>
              <a:t> </a:t>
            </a:r>
            <a:r>
              <a:rPr lang="de-DE" altLang="en-US" baseline="30000" dirty="0"/>
              <a:t>.</a:t>
            </a:r>
            <a:r>
              <a:rPr lang="de-DE" altLang="en-US" dirty="0"/>
              <a:t> t ≡ 1 mod </a:t>
            </a:r>
            <a:r>
              <a:rPr lang="en-US" dirty="0"/>
              <a:t>67 </a:t>
            </a:r>
            <a:r>
              <a:rPr lang="en-US" dirty="0" smtClean="0"/>
              <a:t>, if </a:t>
            </a:r>
            <a:r>
              <a:rPr lang="en-US" dirty="0" err="1" smtClean="0"/>
              <a:t>gcd</a:t>
            </a:r>
            <a:r>
              <a:rPr lang="en-US" dirty="0" smtClean="0"/>
              <a:t>(12, 67)=1, where t is the inverse of 12 mod 67</a:t>
            </a:r>
          </a:p>
          <a:p>
            <a:r>
              <a:rPr lang="de-DE" altLang="en-US" dirty="0"/>
              <a:t>gcd </a:t>
            </a:r>
            <a:r>
              <a:rPr lang="de-DE" altLang="en-US" dirty="0" smtClean="0"/>
              <a:t>(</a:t>
            </a:r>
            <a:r>
              <a:rPr lang="de-DE" altLang="en-US" i="1" dirty="0"/>
              <a:t>r</a:t>
            </a:r>
            <a:r>
              <a:rPr lang="de-DE" altLang="en-US" i="1" baseline="-25000" dirty="0"/>
              <a:t>0</a:t>
            </a:r>
            <a:r>
              <a:rPr lang="de-DE" altLang="en-US" dirty="0"/>
              <a:t> </a:t>
            </a:r>
            <a:r>
              <a:rPr lang="de-DE" altLang="en-US" dirty="0" smtClean="0"/>
              <a:t>, </a:t>
            </a:r>
            <a:r>
              <a:rPr lang="de-DE" altLang="en-US" i="1" dirty="0" smtClean="0"/>
              <a:t>r</a:t>
            </a:r>
            <a:r>
              <a:rPr lang="de-DE" altLang="en-US" i="1" baseline="-25000" dirty="0" smtClean="0"/>
              <a:t>1</a:t>
            </a:r>
            <a:r>
              <a:rPr lang="de-DE" altLang="en-US" dirty="0" smtClean="0"/>
              <a:t> ) </a:t>
            </a:r>
            <a:r>
              <a:rPr lang="de-DE" altLang="en-US" dirty="0"/>
              <a:t>= 1 in order for the inverse to </a:t>
            </a:r>
            <a:r>
              <a:rPr lang="de-DE" altLang="en-US" dirty="0" smtClean="0"/>
              <a:t>exist, </a:t>
            </a:r>
            <a:r>
              <a:rPr lang="de-DE" altLang="en-US" i="1" dirty="0" smtClean="0"/>
              <a:t>r</a:t>
            </a:r>
            <a:r>
              <a:rPr lang="de-DE" altLang="en-US" i="1" baseline="-25000" dirty="0" smtClean="0"/>
              <a:t>1</a:t>
            </a:r>
            <a:r>
              <a:rPr lang="de-DE" altLang="en-US" dirty="0" smtClean="0"/>
              <a:t> </a:t>
            </a:r>
            <a:r>
              <a:rPr lang="de-DE" altLang="en-US" baseline="30000" dirty="0" smtClean="0"/>
              <a:t> </a:t>
            </a:r>
            <a:r>
              <a:rPr lang="de-DE" altLang="en-US" baseline="30000" dirty="0"/>
              <a:t>.</a:t>
            </a:r>
            <a:r>
              <a:rPr lang="de-DE" altLang="en-US" dirty="0"/>
              <a:t> </a:t>
            </a:r>
            <a:r>
              <a:rPr lang="de-DE" altLang="en-US" dirty="0" smtClean="0"/>
              <a:t>t </a:t>
            </a:r>
            <a:r>
              <a:rPr lang="de-DE" altLang="en-US" dirty="0"/>
              <a:t>≡ </a:t>
            </a:r>
            <a:r>
              <a:rPr lang="de-DE" altLang="en-US" dirty="0" smtClean="0"/>
              <a:t>1 mod </a:t>
            </a:r>
            <a:r>
              <a:rPr lang="de-DE" altLang="en-US" i="1" dirty="0" smtClean="0"/>
              <a:t>r</a:t>
            </a:r>
            <a:r>
              <a:rPr lang="de-DE" altLang="en-US" i="1" baseline="-25000" dirty="0" smtClean="0"/>
              <a:t>0</a:t>
            </a:r>
            <a:r>
              <a:rPr lang="de-DE" altLang="en-US" dirty="0" smtClean="0"/>
              <a:t> </a:t>
            </a:r>
          </a:p>
          <a:p>
            <a:r>
              <a:rPr lang="de-DE" altLang="en-US" dirty="0" smtClean="0">
                <a:solidFill>
                  <a:srgbClr val="FF0000"/>
                </a:solidFill>
              </a:rPr>
              <a:t>(</a:t>
            </a:r>
            <a:r>
              <a:rPr lang="de-DE" altLang="en-US" i="1" dirty="0">
                <a:solidFill>
                  <a:srgbClr val="FF0000"/>
                </a:solidFill>
              </a:rPr>
              <a:t>r</a:t>
            </a:r>
            <a:r>
              <a:rPr lang="de-DE" altLang="en-US" i="1" baseline="-25000" dirty="0">
                <a:solidFill>
                  <a:srgbClr val="FF0000"/>
                </a:solidFill>
              </a:rPr>
              <a:t>1</a:t>
            </a:r>
            <a:r>
              <a:rPr lang="de-DE" altLang="en-US" dirty="0">
                <a:solidFill>
                  <a:srgbClr val="FF0000"/>
                </a:solidFill>
              </a:rPr>
              <a:t> </a:t>
            </a:r>
            <a:r>
              <a:rPr lang="de-DE" altLang="en-US" dirty="0" smtClean="0">
                <a:solidFill>
                  <a:srgbClr val="FF0000"/>
                </a:solidFill>
              </a:rPr>
              <a:t>,</a:t>
            </a:r>
            <a:r>
              <a:rPr lang="de-DE" altLang="en-US" baseline="30000" dirty="0" smtClean="0">
                <a:solidFill>
                  <a:srgbClr val="FF0000"/>
                </a:solidFill>
              </a:rPr>
              <a:t> </a:t>
            </a:r>
            <a:r>
              <a:rPr lang="de-DE" altLang="en-US" dirty="0" smtClean="0">
                <a:solidFill>
                  <a:srgbClr val="FF0000"/>
                </a:solidFill>
              </a:rPr>
              <a:t>t ) is a pair of key</a:t>
            </a:r>
            <a:endParaRPr lang="de-DE" alt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8873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Homework: find </a:t>
            </a:r>
            <a:r>
              <a:rPr lang="en-US" dirty="0"/>
              <a:t>modular inverse of </a:t>
            </a:r>
            <a:r>
              <a:rPr lang="en-US" dirty="0" smtClean="0"/>
              <a:t>13 </a:t>
            </a:r>
            <a:r>
              <a:rPr lang="en-US" dirty="0"/>
              <a:t>mod </a:t>
            </a:r>
            <a:r>
              <a:rPr lang="en-US" dirty="0" smtClean="0"/>
              <a:t>67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13</a:t>
            </a:r>
            <a:r>
              <a:rPr lang="de-DE" altLang="en-US" baseline="30000" dirty="0" smtClean="0"/>
              <a:t> </a:t>
            </a:r>
            <a:r>
              <a:rPr lang="de-DE" altLang="en-US" baseline="30000" dirty="0"/>
              <a:t>.</a:t>
            </a:r>
            <a:r>
              <a:rPr lang="de-DE" altLang="en-US" dirty="0"/>
              <a:t> </a:t>
            </a:r>
            <a:r>
              <a:rPr lang="de-DE" altLang="en-US" dirty="0" smtClean="0"/>
              <a:t>t ≡ 1 mod </a:t>
            </a:r>
            <a:r>
              <a:rPr lang="en-US" dirty="0"/>
              <a:t>67 </a:t>
            </a:r>
            <a:endParaRPr lang="en-US" dirty="0" smtClean="0"/>
          </a:p>
          <a:p>
            <a:r>
              <a:rPr lang="en-US" dirty="0" smtClean="0"/>
              <a:t>Two methods</a:t>
            </a:r>
          </a:p>
          <a:p>
            <a:pPr lvl="1"/>
            <a:r>
              <a:rPr lang="en-US" dirty="0" smtClean="0"/>
              <a:t>t=0,1,2,3,…….66     (hard way)</a:t>
            </a:r>
          </a:p>
          <a:p>
            <a:pPr lvl="1"/>
            <a:r>
              <a:rPr lang="en-US" dirty="0" smtClean="0"/>
              <a:t>Apply </a:t>
            </a:r>
            <a:r>
              <a:rPr lang="en-US" dirty="0" smtClean="0">
                <a:solidFill>
                  <a:srgbClr val="FF0000"/>
                </a:solidFill>
              </a:rPr>
              <a:t>Euclidean </a:t>
            </a:r>
            <a:r>
              <a:rPr lang="en-US" dirty="0">
                <a:solidFill>
                  <a:srgbClr val="FF0000"/>
                </a:solidFill>
              </a:rPr>
              <a:t>Algorithm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27630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Questions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the key distribution problem.</a:t>
            </a:r>
          </a:p>
          <a:p>
            <a:r>
              <a:rPr lang="en-US" dirty="0" smtClean="0"/>
              <a:t>What is the main motivation of the designing the </a:t>
            </a:r>
            <a:r>
              <a:rPr lang="en-US" dirty="0"/>
              <a:t>asymmetric cryptography?</a:t>
            </a:r>
            <a:endParaRPr lang="en-US" dirty="0" smtClean="0"/>
          </a:p>
          <a:p>
            <a:r>
              <a:rPr lang="en-US" dirty="0" smtClean="0"/>
              <a:t>Discuss the differences between the symmetric and </a:t>
            </a:r>
            <a:r>
              <a:rPr lang="en-US" dirty="0"/>
              <a:t>asymmetric cryptography? </a:t>
            </a:r>
            <a:r>
              <a:rPr lang="en-US" dirty="0" smtClean="0"/>
              <a:t>You can compare (1) the key choice, (2</a:t>
            </a:r>
            <a:r>
              <a:rPr lang="en-US" smtClean="0"/>
              <a:t>) the encryption/decryption </a:t>
            </a:r>
            <a:r>
              <a:rPr lang="en-US" dirty="0" smtClean="0"/>
              <a:t>performance, (3) the design purpose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836023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Principle to design Public-Key </a:t>
            </a:r>
            <a:r>
              <a:rPr lang="en-US" dirty="0"/>
              <a:t>Algorithms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4294967295"/>
          </p:nvPr>
        </p:nvSpPr>
        <p:spPr>
          <a:xfrm>
            <a:off x="0" y="4722813"/>
            <a:ext cx="549275" cy="3937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38347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86674" y="225807"/>
            <a:ext cx="6140400" cy="857400"/>
          </a:xfrm>
        </p:spPr>
        <p:txBody>
          <a:bodyPr/>
          <a:lstStyle/>
          <a:p>
            <a:r>
              <a:rPr lang="en-US" dirty="0" smtClean="0"/>
              <a:t>What is the problem?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2145" y="1422828"/>
            <a:ext cx="4871341" cy="2940242"/>
          </a:xfrm>
        </p:spPr>
        <p:txBody>
          <a:bodyPr/>
          <a:lstStyle/>
          <a:p>
            <a:r>
              <a:rPr lang="en-US" sz="2400" dirty="0">
                <a:solidFill>
                  <a:srgbClr val="FF0000"/>
                </a:solidFill>
              </a:rPr>
              <a:t>Big problem: </a:t>
            </a:r>
            <a:r>
              <a:rPr lang="en-US" sz="2400" dirty="0">
                <a:solidFill>
                  <a:schemeClr val="tx1"/>
                </a:solidFill>
              </a:rPr>
              <a:t>Anyone knows the public key can find the private key!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Design goal: </a:t>
            </a:r>
            <a:r>
              <a:rPr lang="en-US" sz="2400" dirty="0">
                <a:solidFill>
                  <a:schemeClr val="tx1"/>
                </a:solidFill>
              </a:rPr>
              <a:t>To design an algorithm such that we (good guy) can solve the </a:t>
            </a:r>
            <a:r>
              <a:rPr lang="en-US" sz="2400" dirty="0" smtClean="0">
                <a:solidFill>
                  <a:schemeClr val="tx1"/>
                </a:solidFill>
              </a:rPr>
              <a:t>equation (generate the private key) </a:t>
            </a:r>
            <a:r>
              <a:rPr lang="en-US" sz="2400" dirty="0">
                <a:solidFill>
                  <a:schemeClr val="tx1"/>
                </a:solidFill>
              </a:rPr>
              <a:t>and other people (bad guy) </a:t>
            </a:r>
            <a:r>
              <a:rPr lang="en-US" sz="2400" dirty="0" smtClean="0">
                <a:solidFill>
                  <a:schemeClr val="tx1"/>
                </a:solidFill>
              </a:rPr>
              <a:t>are difficult </a:t>
            </a:r>
            <a:r>
              <a:rPr lang="en-US" sz="2400" dirty="0">
                <a:solidFill>
                  <a:schemeClr val="tx1"/>
                </a:solidFill>
              </a:rPr>
              <a:t>to solve the equation.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6" name="TextBox 5"/>
          <p:cNvSpPr txBox="1"/>
          <p:nvPr/>
        </p:nvSpPr>
        <p:spPr>
          <a:xfrm>
            <a:off x="5747259" y="1726499"/>
            <a:ext cx="1002197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Public key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40058" y="1726499"/>
            <a:ext cx="1071127" cy="307777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Private key</a:t>
            </a:r>
            <a:endParaRPr lang="en-US" dirty="0"/>
          </a:p>
        </p:txBody>
      </p:sp>
      <p:cxnSp>
        <p:nvCxnSpPr>
          <p:cNvPr id="9" name="Straight Arrow Connector 8"/>
          <p:cNvCxnSpPr>
            <a:stCxn id="6" idx="0"/>
          </p:cNvCxnSpPr>
          <p:nvPr/>
        </p:nvCxnSpPr>
        <p:spPr>
          <a:xfrm flipH="1" flipV="1">
            <a:off x="5841637" y="792364"/>
            <a:ext cx="406721" cy="934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6236341" y="809085"/>
            <a:ext cx="1401202" cy="858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0"/>
          </p:cNvCxnSpPr>
          <p:nvPr/>
        </p:nvCxnSpPr>
        <p:spPr>
          <a:xfrm flipV="1">
            <a:off x="6248358" y="749880"/>
            <a:ext cx="1237882" cy="976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583330" y="296753"/>
            <a:ext cx="22862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9850" indent="0">
              <a:buNone/>
            </a:pPr>
            <a:r>
              <a:rPr lang="da-DK" sz="2400" dirty="0"/>
              <a:t>2 </a:t>
            </a:r>
            <a:r>
              <a:rPr lang="da-DK" sz="2400" baseline="30000" dirty="0"/>
              <a:t>.</a:t>
            </a:r>
            <a:r>
              <a:rPr lang="da-DK" sz="2400" dirty="0"/>
              <a:t> t ≡ 1 mod 5 </a:t>
            </a:r>
          </a:p>
        </p:txBody>
      </p:sp>
    </p:spTree>
    <p:extLst>
      <p:ext uri="{BB962C8B-B14F-4D97-AF65-F5344CB8AC3E}">
        <p14:creationId xmlns:p14="http://schemas.microsoft.com/office/powerpoint/2010/main" val="20499286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 behind the public key algorithm: One-way </a:t>
            </a:r>
            <a:r>
              <a:rPr lang="en-US" dirty="0"/>
              <a:t>function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7919" y="1082424"/>
            <a:ext cx="8006121" cy="3870575"/>
          </a:xfrm>
        </p:spPr>
        <p:txBody>
          <a:bodyPr/>
          <a:lstStyle/>
          <a:p>
            <a:r>
              <a:rPr lang="de-DE" altLang="en-US" dirty="0"/>
              <a:t>Computing y = f(x) is computationally easy </a:t>
            </a:r>
          </a:p>
          <a:p>
            <a:r>
              <a:rPr lang="de-DE" altLang="en-US" dirty="0"/>
              <a:t>Computing x = f</a:t>
            </a:r>
            <a:r>
              <a:rPr lang="de-DE" altLang="en-US" baseline="30000" dirty="0"/>
              <a:t>-1</a:t>
            </a:r>
            <a:r>
              <a:rPr lang="de-DE" altLang="en-US" dirty="0"/>
              <a:t>(y) is computationally infeasible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214658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hard math problems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7920" y="1082424"/>
            <a:ext cx="6250406" cy="3870575"/>
          </a:xfrm>
        </p:spPr>
        <p:txBody>
          <a:bodyPr/>
          <a:lstStyle/>
          <a:p>
            <a:r>
              <a:rPr lang="de-DE" altLang="en-US" dirty="0" smtClean="0"/>
              <a:t>Factoring integers: Given </a:t>
            </a:r>
            <a:r>
              <a:rPr lang="de-DE" altLang="en-US" dirty="0"/>
              <a:t>a composite integer </a:t>
            </a:r>
            <a:r>
              <a:rPr lang="de-DE" altLang="en-US" i="1" dirty="0"/>
              <a:t>n</a:t>
            </a:r>
            <a:r>
              <a:rPr lang="de-DE" altLang="en-US" dirty="0"/>
              <a:t>, find its prime </a:t>
            </a:r>
            <a:r>
              <a:rPr lang="de-DE" altLang="en-US" dirty="0" smtClean="0"/>
              <a:t>factors (</a:t>
            </a:r>
            <a:r>
              <a:rPr lang="de-DE" altLang="en-US" dirty="0"/>
              <a:t>Multiply two primes: easy)</a:t>
            </a:r>
          </a:p>
          <a:p>
            <a:r>
              <a:rPr lang="de-DE" altLang="en-US" dirty="0"/>
              <a:t>Discrete </a:t>
            </a:r>
            <a:r>
              <a:rPr lang="de-DE" altLang="en-US" dirty="0" smtClean="0"/>
              <a:t>Logarithm: Given </a:t>
            </a:r>
            <a:r>
              <a:rPr lang="de-DE" altLang="en-US" i="1" dirty="0"/>
              <a:t>a, y</a:t>
            </a:r>
            <a:r>
              <a:rPr lang="de-DE" altLang="en-US" dirty="0"/>
              <a:t> and </a:t>
            </a:r>
            <a:r>
              <a:rPr lang="de-DE" altLang="en-US" i="1" dirty="0"/>
              <a:t>m, </a:t>
            </a:r>
            <a:r>
              <a:rPr lang="de-DE" altLang="en-US" dirty="0"/>
              <a:t>find</a:t>
            </a:r>
            <a:r>
              <a:rPr lang="de-DE" altLang="en-US" i="1" dirty="0"/>
              <a:t> x</a:t>
            </a:r>
            <a:r>
              <a:rPr lang="de-DE" altLang="en-US" dirty="0"/>
              <a:t> such that </a:t>
            </a:r>
            <a:r>
              <a:rPr lang="de-DE" altLang="en-US" i="1" dirty="0"/>
              <a:t>a</a:t>
            </a:r>
            <a:r>
              <a:rPr lang="de-DE" altLang="en-US" i="1" baseline="30000" dirty="0"/>
              <a:t>x</a:t>
            </a:r>
            <a:r>
              <a:rPr lang="de-DE" altLang="en-US" dirty="0"/>
              <a:t> </a:t>
            </a:r>
            <a:r>
              <a:rPr lang="en-US" altLang="en-US" dirty="0">
                <a:latin typeface="cmsy10" charset="0"/>
              </a:rPr>
              <a:t>=</a:t>
            </a:r>
            <a:r>
              <a:rPr lang="de-DE" altLang="en-US" dirty="0"/>
              <a:t> </a:t>
            </a:r>
            <a:r>
              <a:rPr lang="de-DE" altLang="en-US" i="1" dirty="0"/>
              <a:t>y</a:t>
            </a:r>
            <a:r>
              <a:rPr lang="de-DE" altLang="en-US" dirty="0"/>
              <a:t> mod </a:t>
            </a:r>
            <a:r>
              <a:rPr lang="de-DE" altLang="en-US" i="1" dirty="0" smtClean="0"/>
              <a:t>m </a:t>
            </a:r>
            <a:r>
              <a:rPr lang="de-DE" altLang="en-US" dirty="0" smtClean="0"/>
              <a:t>(</a:t>
            </a:r>
            <a:r>
              <a:rPr lang="de-DE" altLang="en-US" dirty="0"/>
              <a:t>Exponentiation </a:t>
            </a:r>
            <a:r>
              <a:rPr lang="de-DE" altLang="en-US" i="1" dirty="0"/>
              <a:t>a</a:t>
            </a:r>
            <a:r>
              <a:rPr lang="de-DE" altLang="en-US" i="1" baseline="30000" dirty="0"/>
              <a:t>x </a:t>
            </a:r>
            <a:r>
              <a:rPr lang="de-DE" altLang="en-US" dirty="0"/>
              <a:t>: </a:t>
            </a:r>
            <a:r>
              <a:rPr lang="de-DE" altLang="en-US" dirty="0" smtClean="0"/>
              <a:t>easy)</a:t>
            </a:r>
            <a:endParaRPr lang="de-DE" altLang="en-US" i="1" dirty="0" smtClean="0"/>
          </a:p>
          <a:p>
            <a:r>
              <a:rPr lang="de-DE" altLang="en-US" dirty="0"/>
              <a:t>Elliptic </a:t>
            </a:r>
            <a:r>
              <a:rPr lang="de-DE" altLang="en-US" dirty="0" smtClean="0"/>
              <a:t>Curves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9625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Symmetric Cryptography Revisited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0" y="4722813"/>
            <a:ext cx="549275" cy="3937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04393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120" y="576247"/>
            <a:ext cx="6953250" cy="38957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9318" y="4471972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https://cdn-images-1.medium.com/max/1600/1*mnyITCNnRdeLfauh3Psmlw.png</a:t>
            </a:r>
          </a:p>
        </p:txBody>
      </p:sp>
    </p:spTree>
    <p:extLst>
      <p:ext uri="{BB962C8B-B14F-4D97-AF65-F5344CB8AC3E}">
        <p14:creationId xmlns:p14="http://schemas.microsoft.com/office/powerpoint/2010/main" val="1074519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en-US" dirty="0" smtClean="0"/>
              <a:t>Analogy of Symmetric Cryptography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1313" y="1435740"/>
            <a:ext cx="1833733" cy="1833733"/>
          </a:xfrm>
          <a:prstGeom prst="rect">
            <a:avLst/>
          </a:prstGeom>
        </p:spPr>
      </p:pic>
      <p:sp>
        <p:nvSpPr>
          <p:cNvPr id="4" name="AutoShape 2" descr="Image result for key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08" y="1816550"/>
            <a:ext cx="1973115" cy="8221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325" y="1882334"/>
            <a:ext cx="1973115" cy="8221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5" y="2738571"/>
            <a:ext cx="1462924" cy="153160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939" y="2887925"/>
            <a:ext cx="1404775" cy="160545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644523" y="3984073"/>
            <a:ext cx="356879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For centuries it was believed that sender and receiver need to know the same secret.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0242" y="1816550"/>
            <a:ext cx="616350" cy="71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160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of Symmetric </a:t>
            </a:r>
            <a:r>
              <a:rPr lang="en-US" dirty="0" smtClean="0"/>
              <a:t>Cryptography: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Number of keys: In a network, each pair of users  requires an individual </a:t>
            </a:r>
            <a:r>
              <a:rPr lang="en-US" dirty="0" smtClean="0"/>
              <a:t>key</a:t>
            </a:r>
          </a:p>
          <a:p>
            <a:r>
              <a:rPr lang="en-US" dirty="0"/>
              <a:t>Key distribution problem: The secret key must be transported </a:t>
            </a:r>
            <a:r>
              <a:rPr lang="en-US" dirty="0" smtClean="0"/>
              <a:t>securely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5" name="Rectangle 4"/>
          <p:cNvSpPr/>
          <p:nvPr/>
        </p:nvSpPr>
        <p:spPr>
          <a:xfrm>
            <a:off x="5857235" y="161465"/>
            <a:ext cx="227498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lgerian" panose="04020705040A02060702" pitchFamily="82" charset="0"/>
              </a:rPr>
              <a:t>fast </a:t>
            </a:r>
            <a:r>
              <a:rPr lang="en-US" sz="3600" dirty="0">
                <a:solidFill>
                  <a:srgbClr val="FF0000"/>
                </a:solidFill>
                <a:latin typeface="Algerian" panose="04020705040A02060702" pitchFamily="82" charset="0"/>
              </a:rPr>
              <a:t>but</a:t>
            </a:r>
          </a:p>
        </p:txBody>
      </p:sp>
    </p:spTree>
    <p:extLst>
      <p:ext uri="{BB962C8B-B14F-4D97-AF65-F5344CB8AC3E}">
        <p14:creationId xmlns:p14="http://schemas.microsoft.com/office/powerpoint/2010/main" val="3563839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</a:t>
            </a:r>
            <a:r>
              <a:rPr lang="en-US" dirty="0" smtClean="0"/>
              <a:t>keys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131" y="1167651"/>
            <a:ext cx="5768115" cy="355508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36465" y="4657927"/>
            <a:ext cx="283122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https://www.cryptool.org/en/ct1-downloads</a:t>
            </a:r>
          </a:p>
        </p:txBody>
      </p:sp>
    </p:spTree>
    <p:extLst>
      <p:ext uri="{BB962C8B-B14F-4D97-AF65-F5344CB8AC3E}">
        <p14:creationId xmlns:p14="http://schemas.microsoft.com/office/powerpoint/2010/main" val="686830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Distribution </a:t>
            </a:r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47925" y="1314900"/>
            <a:ext cx="7968478" cy="3610800"/>
          </a:xfrm>
        </p:spPr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oth </a:t>
            </a:r>
            <a:r>
              <a:rPr lang="en-US" dirty="0"/>
              <a:t>parties must possess a secret key which they must exchange prior to using any </a:t>
            </a:r>
            <a:r>
              <a:rPr lang="en-US" dirty="0" smtClean="0"/>
              <a:t>encryption</a:t>
            </a:r>
            <a:endParaRPr lang="en-US" dirty="0"/>
          </a:p>
          <a:p>
            <a:r>
              <a:rPr lang="en-US" dirty="0" smtClean="0"/>
              <a:t>How?</a:t>
            </a:r>
          </a:p>
          <a:p>
            <a:pPr lvl="1"/>
            <a:r>
              <a:rPr lang="en-US" dirty="0" smtClean="0"/>
              <a:t>it </a:t>
            </a:r>
            <a:r>
              <a:rPr lang="en-US" dirty="0"/>
              <a:t>involved face-to-face </a:t>
            </a:r>
            <a:r>
              <a:rPr lang="en-US" dirty="0" smtClean="0"/>
              <a:t>meeting</a:t>
            </a:r>
            <a:r>
              <a:rPr lang="en-US" dirty="0"/>
              <a:t> </a:t>
            </a:r>
            <a:r>
              <a:rPr lang="en-US" dirty="0" smtClean="0">
                <a:solidFill>
                  <a:srgbClr val="FF0000"/>
                </a:solidFill>
              </a:rPr>
              <a:t>(</a:t>
            </a:r>
            <a:r>
              <a:rPr lang="en-US" dirty="0">
                <a:solidFill>
                  <a:srgbClr val="FF0000"/>
                </a:solidFill>
              </a:rPr>
              <a:t>impractical and always </a:t>
            </a:r>
            <a:r>
              <a:rPr lang="en-US" dirty="0" smtClean="0">
                <a:solidFill>
                  <a:srgbClr val="FF0000"/>
                </a:solidFill>
              </a:rPr>
              <a:t>unsafe)</a:t>
            </a:r>
          </a:p>
          <a:p>
            <a:pPr lvl="1"/>
            <a:r>
              <a:rPr lang="en-US" dirty="0" smtClean="0"/>
              <a:t>use </a:t>
            </a:r>
            <a:r>
              <a:rPr lang="en-US" dirty="0"/>
              <a:t>of a trusted courier, or </a:t>
            </a:r>
            <a:r>
              <a:rPr lang="en-US" dirty="0">
                <a:solidFill>
                  <a:srgbClr val="FF0000"/>
                </a:solidFill>
              </a:rPr>
              <a:t>(impractical and always unsafe)</a:t>
            </a:r>
          </a:p>
          <a:p>
            <a:pPr lvl="1"/>
            <a:r>
              <a:rPr lang="en-US" dirty="0" smtClean="0"/>
              <a:t>sending </a:t>
            </a:r>
            <a:r>
              <a:rPr lang="en-US" dirty="0"/>
              <a:t>the key through an existing encryption channel. </a:t>
            </a:r>
            <a:r>
              <a:rPr lang="en-US" dirty="0" smtClean="0">
                <a:solidFill>
                  <a:srgbClr val="FF0000"/>
                </a:solidFill>
              </a:rPr>
              <a:t>(chicken &amp; egg problem)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8964457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Asymmetric </a:t>
            </a:r>
            <a:r>
              <a:rPr lang="en-US" dirty="0"/>
              <a:t>cryptography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Solving the </a:t>
            </a:r>
            <a:r>
              <a:rPr lang="en-US" dirty="0" smtClean="0"/>
              <a:t>problems </a:t>
            </a:r>
            <a:r>
              <a:rPr lang="en-US" dirty="0"/>
              <a:t>through asymmetric cryptography</a:t>
            </a:r>
          </a:p>
        </p:txBody>
      </p:sp>
    </p:spTree>
    <p:extLst>
      <p:ext uri="{BB962C8B-B14F-4D97-AF65-F5344CB8AC3E}">
        <p14:creationId xmlns:p14="http://schemas.microsoft.com/office/powerpoint/2010/main" val="2226372283"/>
      </p:ext>
    </p:extLst>
  </p:cSld>
  <p:clrMapOvr>
    <a:masterClrMapping/>
  </p:clrMapOvr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821</Words>
  <Application>Microsoft Office PowerPoint</Application>
  <PresentationFormat>On-screen Show (16:9)</PresentationFormat>
  <Paragraphs>128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8" baseType="lpstr">
      <vt:lpstr>Algerian</vt:lpstr>
      <vt:lpstr>Adobe Devanagari</vt:lpstr>
      <vt:lpstr>Sniglet</vt:lpstr>
      <vt:lpstr>MS PGothic</vt:lpstr>
      <vt:lpstr>Arial</vt:lpstr>
      <vt:lpstr>cmsy10</vt:lpstr>
      <vt:lpstr>Brush Script MT</vt:lpstr>
      <vt:lpstr>Bahnschrift Light Condensed</vt:lpstr>
      <vt:lpstr>Dosis</vt:lpstr>
      <vt:lpstr>Friar template</vt:lpstr>
      <vt:lpstr>Introduction to Public Key</vt:lpstr>
      <vt:lpstr>PowerPoint Presentation</vt:lpstr>
      <vt:lpstr>Symmetric Cryptography Revisited</vt:lpstr>
      <vt:lpstr>PowerPoint Presentation</vt:lpstr>
      <vt:lpstr>Analogy of Symmetric Cryptography</vt:lpstr>
      <vt:lpstr>Problems of Symmetric Cryptography:</vt:lpstr>
      <vt:lpstr>Number of keys</vt:lpstr>
      <vt:lpstr>Key Distribution Problem</vt:lpstr>
      <vt:lpstr>Asymmetric cryptography</vt:lpstr>
      <vt:lpstr>Main idea of asymmetric cryptography: a key pair</vt:lpstr>
      <vt:lpstr>Basic Protocol for Public-Key Encryption</vt:lpstr>
      <vt:lpstr>PowerPoint Presentation</vt:lpstr>
      <vt:lpstr>So do we still need symmetric cryptography?</vt:lpstr>
      <vt:lpstr>Hybrid systems</vt:lpstr>
      <vt:lpstr>Essential Number Theory for Public-Key Algorithms</vt:lpstr>
      <vt:lpstr>Example of public key and private key</vt:lpstr>
      <vt:lpstr>Two methods to find modular inverse of 12 mod 67 </vt:lpstr>
      <vt:lpstr>Compute the greatest common divisor gcd (r0, r1) of two integers r0 and r1</vt:lpstr>
      <vt:lpstr>Compute the greatest common divisor gcd (r0, r1) of two integers r0 and r1  (easy way- Extended Euclidean Algorithm )</vt:lpstr>
      <vt:lpstr>Question:  gcd(67,12)</vt:lpstr>
      <vt:lpstr>GCD(67,12): Extended Euclidean Algorithm </vt:lpstr>
      <vt:lpstr>Important conclusion</vt:lpstr>
      <vt:lpstr>Homework: find modular inverse of 13 mod 67 </vt:lpstr>
      <vt:lpstr>Review Questions</vt:lpstr>
      <vt:lpstr>Principle to design Public-Key Algorithms</vt:lpstr>
      <vt:lpstr>What is the problem?</vt:lpstr>
      <vt:lpstr>Math behind the public key algorithm: One-way function</vt:lpstr>
      <vt:lpstr>Three hard math problems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Frank Xu</cp:lastModifiedBy>
  <cp:revision>190</cp:revision>
  <dcterms:modified xsi:type="dcterms:W3CDTF">2019-03-26T15:01:17Z</dcterms:modified>
</cp:coreProperties>
</file>